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4"/>
  </p:sldMasterIdLst>
  <p:notesMasterIdLst>
    <p:notesMasterId r:id="rId50"/>
  </p:notesMasterIdLst>
  <p:handoutMasterIdLst>
    <p:handoutMasterId r:id="rId51"/>
  </p:handoutMasterIdLst>
  <p:sldIdLst>
    <p:sldId id="267" r:id="rId5"/>
    <p:sldId id="278" r:id="rId6"/>
    <p:sldId id="309" r:id="rId7"/>
    <p:sldId id="279" r:id="rId8"/>
    <p:sldId id="280" r:id="rId9"/>
    <p:sldId id="283" r:id="rId10"/>
    <p:sldId id="284" r:id="rId11"/>
    <p:sldId id="285" r:id="rId12"/>
    <p:sldId id="287" r:id="rId13"/>
    <p:sldId id="273" r:id="rId14"/>
    <p:sldId id="286"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10" r:id="rId37"/>
    <p:sldId id="311" r:id="rId38"/>
    <p:sldId id="312" r:id="rId39"/>
    <p:sldId id="313" r:id="rId40"/>
    <p:sldId id="314" r:id="rId41"/>
    <p:sldId id="315" r:id="rId42"/>
    <p:sldId id="316" r:id="rId43"/>
    <p:sldId id="317" r:id="rId44"/>
    <p:sldId id="321" r:id="rId45"/>
    <p:sldId id="318" r:id="rId46"/>
    <p:sldId id="320" r:id="rId47"/>
    <p:sldId id="319" r:id="rId48"/>
    <p:sldId id="322"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599" autoAdjust="0"/>
  </p:normalViewPr>
  <p:slideViewPr>
    <p:cSldViewPr>
      <p:cViewPr varScale="1">
        <p:scale>
          <a:sx n="95" d="100"/>
          <a:sy n="95" d="100"/>
        </p:scale>
        <p:origin x="8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531274A-F568-477F-BF41-E4A27E08F96E}" type="datetimeFigureOut">
              <a:rPr lang="en-US"/>
              <a:pPr>
                <a:defRPr/>
              </a:pPr>
              <a:t>4/16/2018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2D8DAB5-5962-42A4-B54E-2ECCD3DC3EDF}" type="slidenum">
              <a:rPr/>
              <a:pPr>
                <a:defRPr/>
              </a:pPr>
              <a:t>‹#›</a:t>
            </a:fld>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59DB55-6CCF-4EA5-8F25-0F6FC8F85220}" type="datetimeFigureOut">
              <a:rPr lang="en-US"/>
              <a:pPr>
                <a:defRPr/>
              </a:pPr>
              <a:t>4/16/2018</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noProof="0"/>
              <a:t>Click to edit Master text styles</a:t>
            </a:r>
          </a:p>
          <a:p>
            <a:pPr lvl="1"/>
            <a:r>
              <a:rPr noProof="0"/>
              <a:t>Second level</a:t>
            </a:r>
          </a:p>
          <a:p>
            <a:pPr lvl="2"/>
            <a:r>
              <a:rPr noProof="0"/>
              <a:t>Third level</a:t>
            </a:r>
          </a:p>
          <a:p>
            <a:pPr lvl="3"/>
            <a:r>
              <a:rPr noProof="0"/>
              <a:t>Fourth level</a:t>
            </a:r>
          </a:p>
          <a:p>
            <a:pPr lvl="4"/>
            <a:r>
              <a:rPr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C331757-0B27-43B4-9839-E794C1E3F905}" type="slidenum">
              <a:rPr/>
              <a:pPr>
                <a:defRPr/>
              </a:pPr>
              <a:t>‹#›</a:t>
            </a:fld>
            <a:endParaRP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grpSp>
        <p:nvGrpSpPr>
          <p:cNvPr id="4" name="Group 6"/>
          <p:cNvGrpSpPr>
            <a:grpSpLocks/>
          </p:cNvGrpSpPr>
          <p:nvPr/>
        </p:nvGrpSpPr>
        <p:grpSpPr bwMode="auto">
          <a:xfrm>
            <a:off x="914400" y="1600200"/>
            <a:ext cx="7307263" cy="73025"/>
            <a:chOff x="914400" y="1200150"/>
            <a:chExt cx="7306712" cy="54864"/>
          </a:xfrm>
        </p:grpSpPr>
        <p:sp>
          <p:nvSpPr>
            <p:cNvPr id="5" name="Oval 7"/>
            <p:cNvSpPr/>
            <p:nvPr/>
          </p:nvSpPr>
          <p:spPr>
            <a:xfrm>
              <a:off x="8165553" y="1200150"/>
              <a:ext cx="55559"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350"/>
            </a:p>
          </p:txBody>
        </p:sp>
        <p:sp>
          <p:nvSpPr>
            <p:cNvPr id="6" name="Oval 8"/>
            <p:cNvSpPr/>
            <p:nvPr/>
          </p:nvSpPr>
          <p:spPr>
            <a:xfrm>
              <a:off x="914400" y="1200150"/>
              <a:ext cx="55559"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350"/>
            </a:p>
          </p:txBody>
        </p:sp>
        <p:grpSp>
          <p:nvGrpSpPr>
            <p:cNvPr id="7" name="Group 9"/>
            <p:cNvGrpSpPr/>
            <p:nvPr/>
          </p:nvGrpSpPr>
          <p:grpSpPr>
            <a:xfrm>
              <a:off x="1036847" y="1207626"/>
              <a:ext cx="7074290" cy="38998"/>
              <a:chOff x="2141408" y="1752956"/>
              <a:chExt cx="7315200" cy="38998"/>
            </a:xfrm>
            <a:solidFill>
              <a:schemeClr val="tx2"/>
            </a:solidFill>
          </p:grpSpPr>
          <p:cxnSp>
            <p:nvCxnSpPr>
              <p:cNvPr id="8" name="Straight Connector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0" name="Group 12"/>
          <p:cNvGrpSpPr>
            <a:grpSpLocks/>
          </p:cNvGrpSpPr>
          <p:nvPr/>
        </p:nvGrpSpPr>
        <p:grpSpPr bwMode="auto">
          <a:xfrm>
            <a:off x="914400" y="4851400"/>
            <a:ext cx="7307263" cy="73025"/>
            <a:chOff x="914400" y="3638550"/>
            <a:chExt cx="7306712" cy="54864"/>
          </a:xfrm>
        </p:grpSpPr>
        <p:sp>
          <p:nvSpPr>
            <p:cNvPr id="11" name="Oval 13"/>
            <p:cNvSpPr/>
            <p:nvPr/>
          </p:nvSpPr>
          <p:spPr>
            <a:xfrm>
              <a:off x="8165553" y="3638550"/>
              <a:ext cx="55559"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350"/>
            </a:p>
          </p:txBody>
        </p:sp>
        <p:sp>
          <p:nvSpPr>
            <p:cNvPr id="12" name="Oval 14"/>
            <p:cNvSpPr/>
            <p:nvPr/>
          </p:nvSpPr>
          <p:spPr>
            <a:xfrm>
              <a:off x="914400" y="3638550"/>
              <a:ext cx="55559"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350"/>
            </a:p>
          </p:txBody>
        </p:sp>
        <p:grpSp>
          <p:nvGrpSpPr>
            <p:cNvPr id="13" name="Group 15"/>
            <p:cNvGrpSpPr/>
            <p:nvPr/>
          </p:nvGrpSpPr>
          <p:grpSpPr>
            <a:xfrm>
              <a:off x="1036847" y="3646026"/>
              <a:ext cx="7074290" cy="38998"/>
              <a:chOff x="2141408" y="1752956"/>
              <a:chExt cx="7315200" cy="38998"/>
            </a:xfrm>
            <a:solidFill>
              <a:schemeClr val="tx2"/>
            </a:solidFill>
          </p:grpSpPr>
          <p:cxnSp>
            <p:nvCxnSpPr>
              <p:cNvPr id="14" name="Straight Connector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032863" y="1905004"/>
            <a:ext cx="7078274" cy="1625599"/>
          </a:xfrm>
        </p:spPr>
        <p:txBody>
          <a:bodyPr/>
          <a:lstStyle>
            <a:lvl1pPr algn="ctr">
              <a:lnSpc>
                <a:spcPct val="90000"/>
              </a:lnSpc>
              <a:defRPr sz="3601">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1036847" y="3657124"/>
            <a:ext cx="7074291" cy="991077"/>
          </a:xfrm>
        </p:spPr>
        <p:txBody>
          <a:bodyPr/>
          <a:lstStyle>
            <a:lvl1pPr marL="0" indent="0" algn="ctr">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
        <p:nvSpPr>
          <p:cNvPr id="16" name="Footer Placeholder 4"/>
          <p:cNvSpPr>
            <a:spLocks noGrp="1"/>
          </p:cNvSpPr>
          <p:nvPr>
            <p:ph type="ftr" sz="quarter" idx="10"/>
          </p:nvPr>
        </p:nvSpPr>
        <p:spPr/>
        <p:txBody>
          <a:bodyPr/>
          <a:lstStyle>
            <a:lvl1pPr>
              <a:defRPr>
                <a:solidFill>
                  <a:schemeClr val="tx2"/>
                </a:solidFill>
              </a:defRPr>
            </a:lvl1pPr>
          </a:lstStyle>
          <a:p>
            <a:pPr>
              <a:defRPr/>
            </a:pPr>
            <a:r>
              <a:rPr lang="en-US"/>
              <a:t>Slideshow copyright Mara Purl, Milford-Haven Enterprises, LLC</a:t>
            </a:r>
            <a:endParaRPr/>
          </a:p>
        </p:txBody>
      </p:sp>
      <p:sp>
        <p:nvSpPr>
          <p:cNvPr id="17" name="Date Placeholder 3"/>
          <p:cNvSpPr>
            <a:spLocks noGrp="1"/>
          </p:cNvSpPr>
          <p:nvPr>
            <p:ph type="dt" sz="half" idx="11"/>
          </p:nvPr>
        </p:nvSpPr>
        <p:spPr/>
        <p:txBody>
          <a:bodyPr/>
          <a:lstStyle>
            <a:lvl1pPr>
              <a:defRPr>
                <a:solidFill>
                  <a:schemeClr val="tx2"/>
                </a:solidFill>
              </a:defRPr>
            </a:lvl1pPr>
          </a:lstStyle>
          <a:p>
            <a:pPr>
              <a:defRPr/>
            </a:pPr>
            <a:fld id="{0CB2C698-59EC-4D4D-8560-98ADAA9E2FDC}" type="datetime1">
              <a:rPr lang="en-US" smtClean="0"/>
              <a:t>4/16/2018</a:t>
            </a:fld>
            <a:endParaRPr/>
          </a:p>
        </p:txBody>
      </p:sp>
      <p:sp>
        <p:nvSpPr>
          <p:cNvPr id="18" name="Slide Number Placeholder 5"/>
          <p:cNvSpPr>
            <a:spLocks noGrp="1"/>
          </p:cNvSpPr>
          <p:nvPr>
            <p:ph type="sldNum" sz="quarter" idx="12"/>
          </p:nvPr>
        </p:nvSpPr>
        <p:spPr/>
        <p:txBody>
          <a:bodyPr/>
          <a:lstStyle>
            <a:lvl1pPr>
              <a:defRPr>
                <a:solidFill>
                  <a:schemeClr val="tx2"/>
                </a:solidFill>
              </a:defRPr>
            </a:lvl1pPr>
          </a:lstStyle>
          <a:p>
            <a:pPr>
              <a:defRPr/>
            </a:pPr>
            <a:fld id="{F1726DC0-6DDF-4B93-A64A-F331DCAF023B}" type="slidenum">
              <a:rPr/>
              <a:pPr>
                <a:defRPr/>
              </a:pPr>
              <a:t>‹#›</a:t>
            </a:fld>
            <a:endParaRPr/>
          </a:p>
        </p:txBody>
      </p:sp>
    </p:spTree>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5" name="Date Placeholder 3"/>
          <p:cNvSpPr>
            <a:spLocks noGrp="1"/>
          </p:cNvSpPr>
          <p:nvPr>
            <p:ph type="dt" sz="half" idx="11"/>
          </p:nvPr>
        </p:nvSpPr>
        <p:spPr/>
        <p:txBody>
          <a:bodyPr/>
          <a:lstStyle>
            <a:lvl1pPr>
              <a:defRPr/>
            </a:lvl1pPr>
          </a:lstStyle>
          <a:p>
            <a:pPr>
              <a:defRPr/>
            </a:pPr>
            <a:fld id="{4C75E749-D5E7-4471-B356-88FA172EC062}" type="datetime1">
              <a:rPr lang="en-US" smtClean="0"/>
              <a:t>4/16/2018</a:t>
            </a:fld>
            <a:endParaRPr/>
          </a:p>
        </p:txBody>
      </p:sp>
      <p:sp>
        <p:nvSpPr>
          <p:cNvPr id="6" name="Slide Number Placeholder 5"/>
          <p:cNvSpPr>
            <a:spLocks noGrp="1"/>
          </p:cNvSpPr>
          <p:nvPr>
            <p:ph type="sldNum" sz="quarter" idx="12"/>
          </p:nvPr>
        </p:nvSpPr>
        <p:spPr/>
        <p:txBody>
          <a:bodyPr/>
          <a:lstStyle>
            <a:lvl1pPr>
              <a:defRPr/>
            </a:lvl1pPr>
          </a:lstStyle>
          <a:p>
            <a:pPr>
              <a:defRPr/>
            </a:pPr>
            <a:fld id="{3F72EE67-6F3A-44CE-A27E-EBABA4DD41E6}" type="slidenum">
              <a:rPr/>
              <a:pPr>
                <a:defRPr/>
              </a:pPr>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77844" y="434976"/>
            <a:ext cx="876528" cy="566102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3448" y="434976"/>
            <a:ext cx="6311956" cy="5661025"/>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5" name="Date Placeholder 3"/>
          <p:cNvSpPr>
            <a:spLocks noGrp="1"/>
          </p:cNvSpPr>
          <p:nvPr>
            <p:ph type="dt" sz="half" idx="11"/>
          </p:nvPr>
        </p:nvSpPr>
        <p:spPr/>
        <p:txBody>
          <a:bodyPr/>
          <a:lstStyle>
            <a:lvl1pPr>
              <a:defRPr/>
            </a:lvl1pPr>
          </a:lstStyle>
          <a:p>
            <a:pPr>
              <a:defRPr/>
            </a:pPr>
            <a:fld id="{C6EDA149-283B-4636-B642-D755F5C7EB09}" type="datetime1">
              <a:rPr lang="en-US" smtClean="0"/>
              <a:t>4/16/2018</a:t>
            </a:fld>
            <a:endParaRPr/>
          </a:p>
        </p:txBody>
      </p:sp>
      <p:sp>
        <p:nvSpPr>
          <p:cNvPr id="6" name="Slide Number Placeholder 5"/>
          <p:cNvSpPr>
            <a:spLocks noGrp="1"/>
          </p:cNvSpPr>
          <p:nvPr>
            <p:ph type="sldNum" sz="quarter" idx="12"/>
          </p:nvPr>
        </p:nvSpPr>
        <p:spPr/>
        <p:txBody>
          <a:bodyPr/>
          <a:lstStyle>
            <a:lvl1pPr>
              <a:defRPr/>
            </a:lvl1pPr>
          </a:lstStyle>
          <a:p>
            <a:pPr>
              <a:defRPr/>
            </a:pPr>
            <a:fld id="{15C013B4-2D48-485D-A8D2-4671F2842ADD}" type="slidenum">
              <a:rPr/>
              <a:pPr>
                <a:defRPr/>
              </a:pPr>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5" name="Date Placeholder 3"/>
          <p:cNvSpPr>
            <a:spLocks noGrp="1"/>
          </p:cNvSpPr>
          <p:nvPr>
            <p:ph type="dt" sz="half" idx="11"/>
          </p:nvPr>
        </p:nvSpPr>
        <p:spPr/>
        <p:txBody>
          <a:bodyPr/>
          <a:lstStyle>
            <a:lvl1pPr>
              <a:defRPr/>
            </a:lvl1pPr>
          </a:lstStyle>
          <a:p>
            <a:pPr>
              <a:defRPr/>
            </a:pPr>
            <a:fld id="{3C26B5E3-386D-4DC0-BCA1-944A3DDABB20}" type="datetime1">
              <a:rPr lang="en-US" smtClean="0"/>
              <a:t>4/16/2018</a:t>
            </a:fld>
            <a:endParaRPr/>
          </a:p>
        </p:txBody>
      </p:sp>
      <p:sp>
        <p:nvSpPr>
          <p:cNvPr id="6" name="Slide Number Placeholder 5"/>
          <p:cNvSpPr>
            <a:spLocks noGrp="1"/>
          </p:cNvSpPr>
          <p:nvPr>
            <p:ph type="sldNum" sz="quarter" idx="12"/>
          </p:nvPr>
        </p:nvSpPr>
        <p:spPr/>
        <p:txBody>
          <a:bodyPr/>
          <a:lstStyle>
            <a:lvl1pPr>
              <a:defRPr/>
            </a:lvl1pPr>
          </a:lstStyle>
          <a:p>
            <a:pPr>
              <a:defRPr/>
            </a:pPr>
            <a:fld id="{9CB26F86-4815-4C52-BAC7-699BF2B7795A}" type="slidenum">
              <a:rPr/>
              <a:pPr>
                <a:defRPr/>
              </a:pPr>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12"/>
          <p:cNvGrpSpPr>
            <a:grpSpLocks/>
          </p:cNvGrpSpPr>
          <p:nvPr/>
        </p:nvGrpSpPr>
        <p:grpSpPr bwMode="auto">
          <a:xfrm>
            <a:off x="2455863" y="3475038"/>
            <a:ext cx="4232275" cy="55562"/>
            <a:chOff x="2455975" y="2588441"/>
            <a:chExt cx="4232051" cy="41148"/>
          </a:xfrm>
        </p:grpSpPr>
        <p:sp>
          <p:nvSpPr>
            <p:cNvPr id="5" name="Oval 13"/>
            <p:cNvSpPr/>
            <p:nvPr/>
          </p:nvSpPr>
          <p:spPr>
            <a:xfrm>
              <a:off x="6641990" y="2588441"/>
              <a:ext cx="46036" cy="41148"/>
            </a:xfrm>
            <a:prstGeom prst="ellipse">
              <a:avLst/>
            </a:prstGeom>
            <a:solidFill>
              <a:schemeClr val="tx1"/>
            </a:solidFill>
            <a:ln w="26425" cap="flat" cmpd="sng" algn="ctr">
              <a:solidFill>
                <a:schemeClr val="tx1"/>
              </a:solidFill>
              <a:prstDash val="solid"/>
            </a:ln>
            <a:effectLst/>
          </p:spPr>
          <p:txBody>
            <a:bodyPr anchor="ctr"/>
            <a:lstStyle/>
            <a:p>
              <a:pPr algn="ctr" defTabSz="685983" fontAlgn="auto">
                <a:spcBef>
                  <a:spcPts val="0"/>
                </a:spcBef>
                <a:spcAft>
                  <a:spcPts val="0"/>
                </a:spcAft>
                <a:defRPr/>
              </a:pPr>
              <a:endParaRPr sz="1350" kern="0">
                <a:solidFill>
                  <a:sysClr val="window" lastClr="FFFFFF"/>
                </a:solidFill>
                <a:latin typeface="Constantia"/>
                <a:cs typeface="+mn-cs"/>
              </a:endParaRPr>
            </a:p>
          </p:txBody>
        </p:sp>
        <p:sp>
          <p:nvSpPr>
            <p:cNvPr id="6" name="Oval 14"/>
            <p:cNvSpPr/>
            <p:nvPr/>
          </p:nvSpPr>
          <p:spPr>
            <a:xfrm>
              <a:off x="2455975" y="2588441"/>
              <a:ext cx="46035" cy="41148"/>
            </a:xfrm>
            <a:prstGeom prst="ellipse">
              <a:avLst/>
            </a:prstGeom>
            <a:solidFill>
              <a:schemeClr val="tx1"/>
            </a:solidFill>
            <a:ln w="26425" cap="flat" cmpd="sng" algn="ctr">
              <a:solidFill>
                <a:schemeClr val="tx1"/>
              </a:solidFill>
              <a:prstDash val="solid"/>
            </a:ln>
            <a:effectLst/>
          </p:spPr>
          <p:txBody>
            <a:bodyPr anchor="ctr"/>
            <a:lstStyle/>
            <a:p>
              <a:pPr algn="ctr" defTabSz="685983" fontAlgn="auto">
                <a:spcBef>
                  <a:spcPts val="0"/>
                </a:spcBef>
                <a:spcAft>
                  <a:spcPts val="0"/>
                </a:spcAft>
                <a:defRPr/>
              </a:pPr>
              <a:endParaRPr sz="1350" kern="0">
                <a:solidFill>
                  <a:sysClr val="window" lastClr="FFFFFF"/>
                </a:solidFill>
                <a:latin typeface="Constantia"/>
                <a:cs typeface="+mn-cs"/>
              </a:endParaRPr>
            </a:p>
          </p:txBody>
        </p:sp>
        <p:grpSp>
          <p:nvGrpSpPr>
            <p:cNvPr id="7" name="Group 15"/>
            <p:cNvGrpSpPr>
              <a:grpSpLocks/>
            </p:cNvGrpSpPr>
            <p:nvPr/>
          </p:nvGrpSpPr>
          <p:grpSpPr bwMode="auto">
            <a:xfrm>
              <a:off x="2563229" y="2594391"/>
              <a:ext cx="4023360" cy="29249"/>
              <a:chOff x="2550323" y="3458731"/>
              <a:chExt cx="4023360" cy="38998"/>
            </a:xfrm>
          </p:grpSpPr>
          <p:cxnSp>
            <p:nvCxnSpPr>
              <p:cNvPr id="8" name="Straight Connector 16"/>
              <p:cNvCxnSpPr>
                <a:cxnSpLocks noChangeShapeType="1"/>
              </p:cNvCxnSpPr>
              <p:nvPr/>
            </p:nvCxnSpPr>
            <p:spPr bwMode="auto">
              <a:xfrm>
                <a:off x="2550323" y="3458731"/>
                <a:ext cx="4023360" cy="0"/>
              </a:xfrm>
              <a:prstGeom prst="line">
                <a:avLst/>
              </a:prstGeom>
              <a:noFill/>
              <a:ln w="12700" algn="ctr">
                <a:solidFill>
                  <a:schemeClr val="tx1"/>
                </a:solidFill>
                <a:round/>
                <a:headEnd/>
                <a:tailEnd/>
              </a:ln>
            </p:spPr>
          </p:cxnSp>
          <p:cxnSp>
            <p:nvCxnSpPr>
              <p:cNvPr id="9" name="Straight Connector 17"/>
              <p:cNvCxnSpPr>
                <a:cxnSpLocks noChangeShapeType="1"/>
              </p:cNvCxnSpPr>
              <p:nvPr/>
            </p:nvCxnSpPr>
            <p:spPr bwMode="auto">
              <a:xfrm>
                <a:off x="2550323" y="3497729"/>
                <a:ext cx="4023360" cy="0"/>
              </a:xfrm>
              <a:prstGeom prst="line">
                <a:avLst/>
              </a:prstGeom>
              <a:noFill/>
              <a:ln w="12700" algn="ctr">
                <a:solidFill>
                  <a:schemeClr val="tx1"/>
                </a:solidFill>
                <a:round/>
                <a:headEnd/>
                <a:tailEnd/>
              </a:ln>
            </p:spPr>
          </p:cxnSp>
        </p:grpSp>
      </p:grpSp>
      <p:sp>
        <p:nvSpPr>
          <p:cNvPr id="2" name="Title 1"/>
          <p:cNvSpPr>
            <a:spLocks noGrp="1"/>
          </p:cNvSpPr>
          <p:nvPr>
            <p:ph type="title"/>
          </p:nvPr>
        </p:nvSpPr>
        <p:spPr>
          <a:xfrm>
            <a:off x="1066801" y="990600"/>
            <a:ext cx="7010399" cy="2235203"/>
          </a:xfrm>
        </p:spPr>
        <p:txBody>
          <a:bodyPr/>
          <a:lstStyle>
            <a:lvl1pPr algn="ctr">
              <a:lnSpc>
                <a:spcPct val="90000"/>
              </a:lnSpc>
              <a:defRPr sz="3601" b="0" cap="none" baseline="0"/>
            </a:lvl1pPr>
          </a:lstStyle>
          <a:p>
            <a:r>
              <a:rPr lang="en-US"/>
              <a:t>Click to edit Master title style</a:t>
            </a:r>
            <a:endParaRPr/>
          </a:p>
        </p:txBody>
      </p:sp>
      <p:sp>
        <p:nvSpPr>
          <p:cNvPr id="3" name="Text Placeholder 2"/>
          <p:cNvSpPr>
            <a:spLocks noGrp="1"/>
          </p:cNvSpPr>
          <p:nvPr>
            <p:ph type="body" idx="1"/>
          </p:nvPr>
        </p:nvSpPr>
        <p:spPr>
          <a:xfrm>
            <a:off x="1066801" y="3733800"/>
            <a:ext cx="7010399" cy="1219200"/>
          </a:xfrm>
        </p:spPr>
        <p:txBody>
          <a:bodyPr anchor="t"/>
          <a:lstStyle>
            <a:lvl1pPr marL="0" indent="0" algn="ctr">
              <a:spcBef>
                <a:spcPts val="0"/>
              </a:spcBef>
              <a:buNone/>
              <a:defRPr sz="1500" cap="all" baseline="0">
                <a:solidFill>
                  <a:schemeClr val="tx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a:t>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11" name="Date Placeholder 3"/>
          <p:cNvSpPr>
            <a:spLocks noGrp="1"/>
          </p:cNvSpPr>
          <p:nvPr>
            <p:ph type="dt" sz="half" idx="11"/>
          </p:nvPr>
        </p:nvSpPr>
        <p:spPr/>
        <p:txBody>
          <a:bodyPr/>
          <a:lstStyle>
            <a:lvl1pPr>
              <a:defRPr/>
            </a:lvl1pPr>
          </a:lstStyle>
          <a:p>
            <a:pPr>
              <a:defRPr/>
            </a:pPr>
            <a:fld id="{AA8323A0-F84D-4415-B0B2-401B08762879}" type="datetime1">
              <a:rPr lang="en-US" smtClean="0"/>
              <a:t>4/16/2018</a:t>
            </a:fld>
            <a:endParaRPr/>
          </a:p>
        </p:txBody>
      </p:sp>
      <p:sp>
        <p:nvSpPr>
          <p:cNvPr id="12" name="Slide Number Placeholder 5"/>
          <p:cNvSpPr>
            <a:spLocks noGrp="1"/>
          </p:cNvSpPr>
          <p:nvPr>
            <p:ph type="sldNum" sz="quarter" idx="12"/>
          </p:nvPr>
        </p:nvSpPr>
        <p:spPr/>
        <p:txBody>
          <a:bodyPr/>
          <a:lstStyle>
            <a:lvl1pPr>
              <a:defRPr/>
            </a:lvl1pPr>
          </a:lstStyle>
          <a:p>
            <a:pPr>
              <a:defRPr/>
            </a:pPr>
            <a:fld id="{F007C79A-695F-47B1-BC2F-AEE1561ED49D}" type="slidenum">
              <a:rPr/>
              <a:pPr>
                <a:defRPr/>
              </a:pPr>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803400"/>
            <a:ext cx="3581400" cy="42672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48200" y="1803400"/>
            <a:ext cx="3581400" cy="42672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baseline="0"/>
            </a:lvl8pPr>
            <a:lvl9pPr>
              <a:defRPr sz="135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6" name="Date Placeholder 3"/>
          <p:cNvSpPr>
            <a:spLocks noGrp="1"/>
          </p:cNvSpPr>
          <p:nvPr>
            <p:ph type="dt" sz="half" idx="11"/>
          </p:nvPr>
        </p:nvSpPr>
        <p:spPr/>
        <p:txBody>
          <a:bodyPr/>
          <a:lstStyle>
            <a:lvl1pPr>
              <a:defRPr/>
            </a:lvl1pPr>
          </a:lstStyle>
          <a:p>
            <a:pPr>
              <a:defRPr/>
            </a:pPr>
            <a:fld id="{AEF26ECD-BE3A-4D1A-8F57-08004E0F4AC5}" type="datetime1">
              <a:rPr lang="en-US" smtClean="0"/>
              <a:t>4/16/2018</a:t>
            </a:fld>
            <a:endParaRPr/>
          </a:p>
        </p:txBody>
      </p:sp>
      <p:sp>
        <p:nvSpPr>
          <p:cNvPr id="7" name="Slide Number Placeholder 5"/>
          <p:cNvSpPr>
            <a:spLocks noGrp="1"/>
          </p:cNvSpPr>
          <p:nvPr>
            <p:ph type="sldNum" sz="quarter" idx="12"/>
          </p:nvPr>
        </p:nvSpPr>
        <p:spPr/>
        <p:txBody>
          <a:bodyPr/>
          <a:lstStyle>
            <a:lvl1pPr>
              <a:defRPr/>
            </a:lvl1pPr>
          </a:lstStyle>
          <a:p>
            <a:pPr>
              <a:defRPr/>
            </a:pPr>
            <a:fld id="{220F5B85-F99E-425B-8E4F-9D673EE10899}" type="slidenum">
              <a:rPr/>
              <a:pPr>
                <a:defRPr/>
              </a:pPr>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7448" y="1803400"/>
            <a:ext cx="3578286" cy="711200"/>
          </a:xfrm>
        </p:spPr>
        <p:txBody>
          <a:bodyPr anchor="ctr"/>
          <a:lstStyle>
            <a:lvl1pPr marL="0" indent="0">
              <a:lnSpc>
                <a:spcPct val="90000"/>
              </a:lnSpc>
              <a:spcBef>
                <a:spcPts val="0"/>
              </a:spcBef>
              <a:buNone/>
              <a:defRPr sz="15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914400" y="2514600"/>
            <a:ext cx="3581400" cy="3556000"/>
          </a:xfrm>
        </p:spPr>
        <p:txBody>
          <a:bodyPr/>
          <a:lstStyle>
            <a:lvl1pPr>
              <a:spcBef>
                <a:spcPts val="1200"/>
              </a:spcBef>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51248" y="1803400"/>
            <a:ext cx="3578286" cy="711200"/>
          </a:xfrm>
        </p:spPr>
        <p:txBody>
          <a:bodyPr anchor="ctr"/>
          <a:lstStyle>
            <a:lvl1pPr marL="0" indent="0">
              <a:lnSpc>
                <a:spcPct val="90000"/>
              </a:lnSpc>
              <a:spcBef>
                <a:spcPts val="0"/>
              </a:spcBef>
              <a:buNone/>
              <a:defRPr sz="15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4648200" y="2514600"/>
            <a:ext cx="3581400" cy="3556000"/>
          </a:xfrm>
        </p:spPr>
        <p:txBody>
          <a:bodyPr/>
          <a:lstStyle>
            <a:lvl1pPr>
              <a:spcBef>
                <a:spcPts val="1200"/>
              </a:spcBef>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8" name="Date Placeholder 3"/>
          <p:cNvSpPr>
            <a:spLocks noGrp="1"/>
          </p:cNvSpPr>
          <p:nvPr>
            <p:ph type="dt" sz="half" idx="11"/>
          </p:nvPr>
        </p:nvSpPr>
        <p:spPr/>
        <p:txBody>
          <a:bodyPr/>
          <a:lstStyle>
            <a:lvl1pPr>
              <a:defRPr/>
            </a:lvl1pPr>
          </a:lstStyle>
          <a:p>
            <a:pPr>
              <a:defRPr/>
            </a:pPr>
            <a:fld id="{22846891-69E6-4AC5-B8F7-6C1E6652F4DD}" type="datetime1">
              <a:rPr lang="en-US" smtClean="0"/>
              <a:t>4/16/2018</a:t>
            </a:fld>
            <a:endParaRPr/>
          </a:p>
        </p:txBody>
      </p:sp>
      <p:sp>
        <p:nvSpPr>
          <p:cNvPr id="9" name="Slide Number Placeholder 5"/>
          <p:cNvSpPr>
            <a:spLocks noGrp="1"/>
          </p:cNvSpPr>
          <p:nvPr>
            <p:ph type="sldNum" sz="quarter" idx="12"/>
          </p:nvPr>
        </p:nvSpPr>
        <p:spPr/>
        <p:txBody>
          <a:bodyPr/>
          <a:lstStyle>
            <a:lvl1pPr>
              <a:defRPr/>
            </a:lvl1pPr>
          </a:lstStyle>
          <a:p>
            <a:pPr>
              <a:defRPr/>
            </a:pPr>
            <a:fld id="{99529755-C2E0-42DB-BC4C-E1E148137F68}" type="slidenum">
              <a:rPr/>
              <a:pPr>
                <a:defRPr/>
              </a:pPr>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4" name="Date Placeholder 3"/>
          <p:cNvSpPr>
            <a:spLocks noGrp="1"/>
          </p:cNvSpPr>
          <p:nvPr>
            <p:ph type="dt" sz="half" idx="11"/>
          </p:nvPr>
        </p:nvSpPr>
        <p:spPr/>
        <p:txBody>
          <a:bodyPr/>
          <a:lstStyle>
            <a:lvl1pPr>
              <a:defRPr/>
            </a:lvl1pPr>
          </a:lstStyle>
          <a:p>
            <a:pPr>
              <a:defRPr/>
            </a:pPr>
            <a:fld id="{19E88FF9-9DF7-4242-81BF-9D8A7244F38D}" type="datetime1">
              <a:rPr lang="en-US" smtClean="0"/>
              <a:t>4/16/2018</a:t>
            </a:fld>
            <a:endParaRPr/>
          </a:p>
        </p:txBody>
      </p:sp>
      <p:sp>
        <p:nvSpPr>
          <p:cNvPr id="5" name="Slide Number Placeholder 5"/>
          <p:cNvSpPr>
            <a:spLocks noGrp="1"/>
          </p:cNvSpPr>
          <p:nvPr>
            <p:ph type="sldNum" sz="quarter" idx="12"/>
          </p:nvPr>
        </p:nvSpPr>
        <p:spPr/>
        <p:txBody>
          <a:bodyPr/>
          <a:lstStyle>
            <a:lvl1pPr>
              <a:defRPr/>
            </a:lvl1pPr>
          </a:lstStyle>
          <a:p>
            <a:pPr>
              <a:defRPr/>
            </a:pPr>
            <a:fld id="{B0BE853F-9408-4153-9E15-D7848AD5B8B8}" type="slidenum">
              <a:rPr/>
              <a:pPr>
                <a:defRPr/>
              </a:pPr>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3" name="Date Placeholder 3"/>
          <p:cNvSpPr>
            <a:spLocks noGrp="1"/>
          </p:cNvSpPr>
          <p:nvPr>
            <p:ph type="dt" sz="half" idx="11"/>
          </p:nvPr>
        </p:nvSpPr>
        <p:spPr/>
        <p:txBody>
          <a:bodyPr/>
          <a:lstStyle>
            <a:lvl1pPr>
              <a:defRPr/>
            </a:lvl1pPr>
          </a:lstStyle>
          <a:p>
            <a:pPr>
              <a:defRPr/>
            </a:pPr>
            <a:fld id="{8B6F91B0-02F2-49A1-97A1-AB4F659A5109}" type="datetime1">
              <a:rPr lang="en-US" smtClean="0"/>
              <a:t>4/16/2018</a:t>
            </a:fld>
            <a:endParaRPr/>
          </a:p>
        </p:txBody>
      </p:sp>
      <p:sp>
        <p:nvSpPr>
          <p:cNvPr id="4" name="Slide Number Placeholder 5"/>
          <p:cNvSpPr>
            <a:spLocks noGrp="1"/>
          </p:cNvSpPr>
          <p:nvPr>
            <p:ph type="sldNum" sz="quarter" idx="12"/>
          </p:nvPr>
        </p:nvSpPr>
        <p:spPr/>
        <p:txBody>
          <a:bodyPr/>
          <a:lstStyle>
            <a:lvl1pPr>
              <a:defRPr/>
            </a:lvl1pPr>
          </a:lstStyle>
          <a:p>
            <a:pPr>
              <a:defRPr/>
            </a:pPr>
            <a:fld id="{6A52D265-10DB-4E42-8061-C1D56E8C59FB}" type="slidenum">
              <a:rPr/>
              <a:pPr>
                <a:defRPr/>
              </a:pPr>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401" b="0"/>
            </a:lvl1pPr>
          </a:lstStyle>
          <a:p>
            <a:r>
              <a:rPr lang="en-US"/>
              <a:t>Click to edit Master title style</a:t>
            </a:r>
            <a:endParaRPr/>
          </a:p>
        </p:txBody>
      </p:sp>
      <p:sp>
        <p:nvSpPr>
          <p:cNvPr id="3" name="Content Placeholder 2"/>
          <p:cNvSpPr>
            <a:spLocks noGrp="1"/>
          </p:cNvSpPr>
          <p:nvPr>
            <p:ph idx="1"/>
          </p:nvPr>
        </p:nvSpPr>
        <p:spPr>
          <a:xfrm>
            <a:off x="914401" y="1803401"/>
            <a:ext cx="4953001" cy="426720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baseline="0"/>
            </a:lvl8pPr>
            <a:lvl9pPr>
              <a:defRPr sz="12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96000" y="1803401"/>
            <a:ext cx="2133601" cy="4267201"/>
          </a:xfrm>
        </p:spPr>
        <p:txBody>
          <a:bodyPr/>
          <a:lstStyle>
            <a:lvl1pPr marL="0" indent="0">
              <a:spcBef>
                <a:spcPts val="1200"/>
              </a:spcBef>
              <a:buNone/>
              <a:defRPr sz="15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6" name="Date Placeholder 3"/>
          <p:cNvSpPr>
            <a:spLocks noGrp="1"/>
          </p:cNvSpPr>
          <p:nvPr>
            <p:ph type="dt" sz="half" idx="11"/>
          </p:nvPr>
        </p:nvSpPr>
        <p:spPr/>
        <p:txBody>
          <a:bodyPr/>
          <a:lstStyle>
            <a:lvl1pPr>
              <a:defRPr/>
            </a:lvl1pPr>
          </a:lstStyle>
          <a:p>
            <a:pPr>
              <a:defRPr/>
            </a:pPr>
            <a:fld id="{9072E40E-D286-4411-90C1-06F2F15D6F51}" type="datetime1">
              <a:rPr lang="en-US" smtClean="0"/>
              <a:t>4/16/2018</a:t>
            </a:fld>
            <a:endParaRPr/>
          </a:p>
        </p:txBody>
      </p:sp>
      <p:sp>
        <p:nvSpPr>
          <p:cNvPr id="7" name="Slide Number Placeholder 5"/>
          <p:cNvSpPr>
            <a:spLocks noGrp="1"/>
          </p:cNvSpPr>
          <p:nvPr>
            <p:ph type="sldNum" sz="quarter" idx="12"/>
          </p:nvPr>
        </p:nvSpPr>
        <p:spPr/>
        <p:txBody>
          <a:bodyPr/>
          <a:lstStyle>
            <a:lvl1pPr>
              <a:defRPr/>
            </a:lvl1pPr>
          </a:lstStyle>
          <a:p>
            <a:pPr>
              <a:defRPr/>
            </a:pPr>
            <a:fld id="{333C7282-7301-4FD5-A3DC-2534E2608AB3}" type="slidenum">
              <a:rPr/>
              <a:pPr>
                <a:defRPr/>
              </a:pPr>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a:xfrm>
            <a:off x="914400" y="1803400"/>
            <a:ext cx="495300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fontAlgn="auto">
              <a:spcBef>
                <a:spcPts val="0"/>
              </a:spcBef>
              <a:spcAft>
                <a:spcPts val="0"/>
              </a:spcAft>
              <a:defRPr/>
            </a:pPr>
            <a:endParaRPr sz="1350"/>
          </a:p>
        </p:txBody>
      </p:sp>
      <p:sp>
        <p:nvSpPr>
          <p:cNvPr id="2" name="Title 1"/>
          <p:cNvSpPr>
            <a:spLocks noGrp="1"/>
          </p:cNvSpPr>
          <p:nvPr>
            <p:ph type="title"/>
          </p:nvPr>
        </p:nvSpPr>
        <p:spPr/>
        <p:txBody>
          <a:bodyPr/>
          <a:lstStyle>
            <a:lvl1pPr algn="l">
              <a:defRPr sz="2401"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004316" y="1925320"/>
            <a:ext cx="4773168" cy="4023360"/>
          </a:xfrm>
          <a:solidFill>
            <a:schemeClr val="bg2"/>
          </a:solidFill>
        </p:spPr>
        <p:txBody>
          <a:bodyPr tIns="914400"/>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a:t>Click icon to add picture</a:t>
            </a:r>
            <a:endParaRPr noProof="0"/>
          </a:p>
        </p:txBody>
      </p:sp>
      <p:sp>
        <p:nvSpPr>
          <p:cNvPr id="4" name="Text Placeholder 3"/>
          <p:cNvSpPr>
            <a:spLocks noGrp="1"/>
          </p:cNvSpPr>
          <p:nvPr>
            <p:ph type="body" sz="half" idx="2"/>
          </p:nvPr>
        </p:nvSpPr>
        <p:spPr>
          <a:xfrm>
            <a:off x="6096000" y="1803401"/>
            <a:ext cx="2133601" cy="4165600"/>
          </a:xfrm>
        </p:spPr>
        <p:txBody>
          <a:bodyPr/>
          <a:lstStyle>
            <a:lvl1pPr marL="0" indent="0">
              <a:spcBef>
                <a:spcPts val="1200"/>
              </a:spcBef>
              <a:buNone/>
              <a:defRPr sz="15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Edit Master text styles</a:t>
            </a:r>
          </a:p>
        </p:txBody>
      </p:sp>
      <p:sp>
        <p:nvSpPr>
          <p:cNvPr id="6" name="Footer Placeholder 5"/>
          <p:cNvSpPr>
            <a:spLocks noGrp="1"/>
          </p:cNvSpPr>
          <p:nvPr>
            <p:ph type="ftr" sz="quarter" idx="10"/>
          </p:nvPr>
        </p:nvSpPr>
        <p:spPr/>
        <p:txBody>
          <a:bodyPr/>
          <a:lstStyle>
            <a:lvl1pPr>
              <a:defRPr/>
            </a:lvl1pPr>
          </a:lstStyle>
          <a:p>
            <a:pPr>
              <a:defRPr/>
            </a:pPr>
            <a:r>
              <a:rPr lang="en-US"/>
              <a:t>Slideshow copyright Mara Purl, Milford-Haven Enterprises, LLC</a:t>
            </a:r>
            <a:endParaRPr/>
          </a:p>
        </p:txBody>
      </p:sp>
      <p:sp>
        <p:nvSpPr>
          <p:cNvPr id="7" name="Date Placeholder 4"/>
          <p:cNvSpPr>
            <a:spLocks noGrp="1"/>
          </p:cNvSpPr>
          <p:nvPr>
            <p:ph type="dt" sz="half" idx="11"/>
          </p:nvPr>
        </p:nvSpPr>
        <p:spPr/>
        <p:txBody>
          <a:bodyPr/>
          <a:lstStyle>
            <a:lvl1pPr>
              <a:defRPr/>
            </a:lvl1pPr>
          </a:lstStyle>
          <a:p>
            <a:pPr>
              <a:defRPr/>
            </a:pPr>
            <a:fld id="{2BDD2790-6745-426F-B84A-15B87A8ED1B5}" type="datetime1">
              <a:rPr lang="en-US" smtClean="0"/>
              <a:t>4/16/2018</a:t>
            </a:fld>
            <a:endParaRPr/>
          </a:p>
        </p:txBody>
      </p:sp>
      <p:sp>
        <p:nvSpPr>
          <p:cNvPr id="8" name="Slide Number Placeholder 6"/>
          <p:cNvSpPr>
            <a:spLocks noGrp="1"/>
          </p:cNvSpPr>
          <p:nvPr>
            <p:ph type="sldNum" sz="quarter" idx="12"/>
          </p:nvPr>
        </p:nvSpPr>
        <p:spPr/>
        <p:txBody>
          <a:bodyPr/>
          <a:lstStyle>
            <a:lvl1pPr>
              <a:defRPr/>
            </a:lvl1pPr>
          </a:lstStyle>
          <a:p>
            <a:pPr>
              <a:defRPr/>
            </a:pPr>
            <a:fld id="{1747F041-C261-49FF-A9B9-F853168FC746}" type="slidenum">
              <a:rPr/>
              <a:pPr>
                <a:defRPr/>
              </a:pPr>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8" name="Rounded Rectangle 7"/>
          <p:cNvSpPr/>
          <p:nvPr/>
        </p:nvSpPr>
        <p:spPr>
          <a:xfrm>
            <a:off x="228600" y="301752"/>
            <a:ext cx="8686800"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anchor="ctr"/>
          <a:lstStyle/>
          <a:p>
            <a:pPr algn="ctr" fontAlgn="auto">
              <a:spcBef>
                <a:spcPts val="0"/>
              </a:spcBef>
              <a:spcAft>
                <a:spcPts val="0"/>
              </a:spcAft>
              <a:defRPr/>
            </a:pPr>
            <a:endParaRPr sz="1350"/>
          </a:p>
        </p:txBody>
      </p:sp>
      <p:sp>
        <p:nvSpPr>
          <p:cNvPr id="2" name="Title Placeholder 1"/>
          <p:cNvSpPr>
            <a:spLocks noGrp="1"/>
          </p:cNvSpPr>
          <p:nvPr>
            <p:ph type="title"/>
          </p:nvPr>
        </p:nvSpPr>
        <p:spPr>
          <a:xfrm>
            <a:off x="914400" y="431800"/>
            <a:ext cx="7315200" cy="11684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914400" y="1803400"/>
            <a:ext cx="73152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914400" y="6172200"/>
            <a:ext cx="5562600" cy="304800"/>
          </a:xfrm>
          <a:prstGeom prst="rect">
            <a:avLst/>
          </a:prstGeom>
        </p:spPr>
        <p:txBody>
          <a:bodyPr vert="horz" lIns="91440" tIns="45720" rIns="91440" bIns="45720" rtlCol="0" anchor="ctr"/>
          <a:lstStyle>
            <a:lvl1pPr algn="l" fontAlgn="auto">
              <a:spcBef>
                <a:spcPts val="0"/>
              </a:spcBef>
              <a:spcAft>
                <a:spcPts val="0"/>
              </a:spcAft>
              <a:defRPr sz="825">
                <a:solidFill>
                  <a:schemeClr val="tx1"/>
                </a:solidFill>
                <a:latin typeface="+mn-lt"/>
                <a:cs typeface="+mn-cs"/>
              </a:defRPr>
            </a:lvl1pPr>
          </a:lstStyle>
          <a:p>
            <a:pPr>
              <a:defRPr/>
            </a:pPr>
            <a:r>
              <a:rPr lang="en-US"/>
              <a:t>Slideshow copyright Mara Purl, Milford-Haven Enterprises, LLC</a:t>
            </a:r>
            <a:endParaRPr/>
          </a:p>
        </p:txBody>
      </p:sp>
      <p:sp>
        <p:nvSpPr>
          <p:cNvPr id="4" name="Date Placeholder 3"/>
          <p:cNvSpPr>
            <a:spLocks noGrp="1"/>
          </p:cNvSpPr>
          <p:nvPr>
            <p:ph type="dt" sz="half" idx="2"/>
          </p:nvPr>
        </p:nvSpPr>
        <p:spPr>
          <a:xfrm>
            <a:off x="6629400" y="6172200"/>
            <a:ext cx="914400" cy="304800"/>
          </a:xfrm>
          <a:prstGeom prst="rect">
            <a:avLst/>
          </a:prstGeom>
        </p:spPr>
        <p:txBody>
          <a:bodyPr vert="horz" lIns="91440" tIns="45720" rIns="91440" bIns="45720" rtlCol="0" anchor="ctr"/>
          <a:lstStyle>
            <a:lvl1pPr algn="r" fontAlgn="auto">
              <a:spcBef>
                <a:spcPts val="0"/>
              </a:spcBef>
              <a:spcAft>
                <a:spcPts val="0"/>
              </a:spcAft>
              <a:defRPr sz="825">
                <a:solidFill>
                  <a:schemeClr val="tx1"/>
                </a:solidFill>
                <a:latin typeface="+mn-lt"/>
                <a:cs typeface="+mn-cs"/>
              </a:defRPr>
            </a:lvl1pPr>
          </a:lstStyle>
          <a:p>
            <a:pPr>
              <a:defRPr/>
            </a:pPr>
            <a:fld id="{52A363B1-B5AE-459A-A4B9-46B333762429}" type="datetime1">
              <a:rPr lang="en-US" smtClean="0"/>
              <a:t>4/16/2018</a:t>
            </a:fld>
            <a:endParaRPr/>
          </a:p>
        </p:txBody>
      </p:sp>
      <p:sp>
        <p:nvSpPr>
          <p:cNvPr id="6" name="Slide Number Placeholder 5"/>
          <p:cNvSpPr>
            <a:spLocks noGrp="1"/>
          </p:cNvSpPr>
          <p:nvPr>
            <p:ph type="sldNum" sz="quarter" idx="4"/>
          </p:nvPr>
        </p:nvSpPr>
        <p:spPr>
          <a:xfrm>
            <a:off x="7696200" y="6172200"/>
            <a:ext cx="533400" cy="304800"/>
          </a:xfrm>
          <a:prstGeom prst="rect">
            <a:avLst/>
          </a:prstGeom>
        </p:spPr>
        <p:txBody>
          <a:bodyPr vert="horz" lIns="91440" tIns="45720" rIns="91440" bIns="45720" rtlCol="0" anchor="ctr"/>
          <a:lstStyle>
            <a:lvl1pPr algn="r" fontAlgn="auto">
              <a:spcBef>
                <a:spcPts val="0"/>
              </a:spcBef>
              <a:spcAft>
                <a:spcPts val="0"/>
              </a:spcAft>
              <a:defRPr sz="825">
                <a:solidFill>
                  <a:schemeClr val="tx1"/>
                </a:solidFill>
                <a:latin typeface="+mn-lt"/>
                <a:cs typeface="+mn-cs"/>
              </a:defRPr>
            </a:lvl1pPr>
          </a:lstStyle>
          <a:p>
            <a:pPr>
              <a:defRPr/>
            </a:pPr>
            <a:fld id="{5D1137C4-51D9-48C7-BD16-259F202ADA52}" type="slidenum">
              <a:rPr/>
              <a:pPr>
                <a:defRPr/>
              </a:pPr>
              <a:t>‹#›</a:t>
            </a:fld>
            <a:endParaRPr/>
          </a:p>
        </p:txBody>
      </p:sp>
    </p:spTree>
  </p:cSld>
  <p:clrMap bg1="lt1" tx1="dk1" bg2="lt2" tx2="dk2" accent1="accent1" accent2="accent2" accent3="accent3" accent4="accent4" accent5="accent5" accent6="accent6" hlink="hlink" folHlink="folHlink"/>
  <p:sldLayoutIdLst>
    <p:sldLayoutId id="2147483768" r:id="rId1"/>
    <p:sldLayoutId id="2147483760" r:id="rId2"/>
    <p:sldLayoutId id="2147483769" r:id="rId3"/>
    <p:sldLayoutId id="2147483761" r:id="rId4"/>
    <p:sldLayoutId id="2147483762" r:id="rId5"/>
    <p:sldLayoutId id="2147483763" r:id="rId6"/>
    <p:sldLayoutId id="2147483764" r:id="rId7"/>
    <p:sldLayoutId id="2147483765" r:id="rId8"/>
    <p:sldLayoutId id="2147483770" r:id="rId9"/>
    <p:sldLayoutId id="2147483766" r:id="rId10"/>
    <p:sldLayoutId id="2147483767" r:id="rId11"/>
  </p:sldLayoutIdLst>
  <p:transition spd="med">
    <p:fade/>
  </p:transition>
  <p:hf sldNum="0" hdr="0" dt="0"/>
  <p:txStyles>
    <p:titleStyle>
      <a:lvl1pPr algn="l" defTabSz="685800" rtl="0" fontAlgn="base">
        <a:spcBef>
          <a:spcPct val="0"/>
        </a:spcBef>
        <a:spcAft>
          <a:spcPct val="0"/>
        </a:spcAft>
        <a:defRPr sz="2400" kern="1200">
          <a:solidFill>
            <a:schemeClr val="tx1"/>
          </a:solidFill>
          <a:latin typeface="+mj-lt"/>
          <a:ea typeface="+mj-ea"/>
          <a:cs typeface="+mj-cs"/>
        </a:defRPr>
      </a:lvl1pPr>
      <a:lvl2pPr algn="l" defTabSz="685800" rtl="0" fontAlgn="base">
        <a:spcBef>
          <a:spcPct val="0"/>
        </a:spcBef>
        <a:spcAft>
          <a:spcPct val="0"/>
        </a:spcAft>
        <a:defRPr sz="2400">
          <a:solidFill>
            <a:schemeClr val="tx1"/>
          </a:solidFill>
          <a:latin typeface="Constantia" pitchFamily="18" charset="0"/>
        </a:defRPr>
      </a:lvl2pPr>
      <a:lvl3pPr algn="l" defTabSz="685800" rtl="0" fontAlgn="base">
        <a:spcBef>
          <a:spcPct val="0"/>
        </a:spcBef>
        <a:spcAft>
          <a:spcPct val="0"/>
        </a:spcAft>
        <a:defRPr sz="2400">
          <a:solidFill>
            <a:schemeClr val="tx1"/>
          </a:solidFill>
          <a:latin typeface="Constantia" pitchFamily="18" charset="0"/>
        </a:defRPr>
      </a:lvl3pPr>
      <a:lvl4pPr algn="l" defTabSz="685800" rtl="0" fontAlgn="base">
        <a:spcBef>
          <a:spcPct val="0"/>
        </a:spcBef>
        <a:spcAft>
          <a:spcPct val="0"/>
        </a:spcAft>
        <a:defRPr sz="2400">
          <a:solidFill>
            <a:schemeClr val="tx1"/>
          </a:solidFill>
          <a:latin typeface="Constantia" pitchFamily="18" charset="0"/>
        </a:defRPr>
      </a:lvl4pPr>
      <a:lvl5pPr algn="l" defTabSz="685800" rtl="0" fontAlgn="base">
        <a:spcBef>
          <a:spcPct val="0"/>
        </a:spcBef>
        <a:spcAft>
          <a:spcPct val="0"/>
        </a:spcAft>
        <a:defRPr sz="2400">
          <a:solidFill>
            <a:schemeClr val="tx1"/>
          </a:solidFill>
          <a:latin typeface="Constantia" pitchFamily="18" charset="0"/>
        </a:defRPr>
      </a:lvl5pPr>
      <a:lvl6pPr marL="457200" algn="l" defTabSz="685800" rtl="0" fontAlgn="base">
        <a:spcBef>
          <a:spcPct val="0"/>
        </a:spcBef>
        <a:spcAft>
          <a:spcPct val="0"/>
        </a:spcAft>
        <a:defRPr sz="2400">
          <a:solidFill>
            <a:schemeClr val="tx1"/>
          </a:solidFill>
          <a:latin typeface="Constantia" pitchFamily="18" charset="0"/>
        </a:defRPr>
      </a:lvl6pPr>
      <a:lvl7pPr marL="914400" algn="l" defTabSz="685800" rtl="0" fontAlgn="base">
        <a:spcBef>
          <a:spcPct val="0"/>
        </a:spcBef>
        <a:spcAft>
          <a:spcPct val="0"/>
        </a:spcAft>
        <a:defRPr sz="2400">
          <a:solidFill>
            <a:schemeClr val="tx1"/>
          </a:solidFill>
          <a:latin typeface="Constantia" pitchFamily="18" charset="0"/>
        </a:defRPr>
      </a:lvl7pPr>
      <a:lvl8pPr marL="1371600" algn="l" defTabSz="685800" rtl="0" fontAlgn="base">
        <a:spcBef>
          <a:spcPct val="0"/>
        </a:spcBef>
        <a:spcAft>
          <a:spcPct val="0"/>
        </a:spcAft>
        <a:defRPr sz="2400">
          <a:solidFill>
            <a:schemeClr val="tx1"/>
          </a:solidFill>
          <a:latin typeface="Constantia" pitchFamily="18" charset="0"/>
        </a:defRPr>
      </a:lvl8pPr>
      <a:lvl9pPr marL="1828800" algn="l" defTabSz="685800" rtl="0" fontAlgn="base">
        <a:spcBef>
          <a:spcPct val="0"/>
        </a:spcBef>
        <a:spcAft>
          <a:spcPct val="0"/>
        </a:spcAft>
        <a:defRPr sz="2400">
          <a:solidFill>
            <a:schemeClr val="tx1"/>
          </a:solidFill>
          <a:latin typeface="Constantia" pitchFamily="18" charset="0"/>
        </a:defRPr>
      </a:lvl9pPr>
    </p:titleStyle>
    <p:bodyStyle>
      <a:lvl1pPr marL="184150" indent="-184150" algn="l" defTabSz="685800" rtl="0" fontAlgn="base">
        <a:lnSpc>
          <a:spcPct val="90000"/>
        </a:lnSpc>
        <a:spcBef>
          <a:spcPts val="1350"/>
        </a:spcBef>
        <a:spcAft>
          <a:spcPct val="0"/>
        </a:spcAft>
        <a:buClr>
          <a:schemeClr val="tx1"/>
        </a:buClr>
        <a:buFont typeface="Arial" charset="0"/>
        <a:buChar char="•"/>
        <a:defRPr kern="1200">
          <a:solidFill>
            <a:schemeClr val="tx1"/>
          </a:solidFill>
          <a:latin typeface="+mn-lt"/>
          <a:ea typeface="+mn-ea"/>
          <a:cs typeface="+mn-cs"/>
        </a:defRPr>
      </a:lvl1pPr>
      <a:lvl2pPr marL="411163" indent="-184150" algn="l" defTabSz="685800" rtl="0" fontAlgn="base">
        <a:lnSpc>
          <a:spcPct val="90000"/>
        </a:lnSpc>
        <a:spcBef>
          <a:spcPts val="600"/>
        </a:spcBef>
        <a:spcAft>
          <a:spcPct val="0"/>
        </a:spcAft>
        <a:buClr>
          <a:schemeClr val="tx1"/>
        </a:buClr>
        <a:buFont typeface="Arial" charset="0"/>
        <a:buChar char="•"/>
        <a:defRPr sz="1500" kern="1200">
          <a:solidFill>
            <a:schemeClr val="tx1"/>
          </a:solidFill>
          <a:latin typeface="+mn-lt"/>
          <a:ea typeface="+mn-ea"/>
          <a:cs typeface="+mn-cs"/>
        </a:defRPr>
      </a:lvl2pPr>
      <a:lvl3pPr marL="636588" indent="-184150" algn="l" defTabSz="685800" rtl="0" fontAlgn="base">
        <a:lnSpc>
          <a:spcPct val="90000"/>
        </a:lnSpc>
        <a:spcBef>
          <a:spcPts val="600"/>
        </a:spcBef>
        <a:spcAft>
          <a:spcPct val="0"/>
        </a:spcAft>
        <a:buClr>
          <a:schemeClr val="tx1"/>
        </a:buClr>
        <a:buFont typeface="Arial" charset="0"/>
        <a:buChar char="•"/>
        <a:defRPr sz="1300" kern="1200">
          <a:solidFill>
            <a:schemeClr val="tx1"/>
          </a:solidFill>
          <a:latin typeface="+mn-lt"/>
          <a:ea typeface="+mn-ea"/>
          <a:cs typeface="+mn-cs"/>
        </a:defRPr>
      </a:lvl3pPr>
      <a:lvl4pPr marL="863600" indent="-184150" algn="l" defTabSz="685800" rtl="0" fontAlgn="base">
        <a:lnSpc>
          <a:spcPct val="90000"/>
        </a:lnSpc>
        <a:spcBef>
          <a:spcPts val="600"/>
        </a:spcBef>
        <a:spcAft>
          <a:spcPct val="0"/>
        </a:spcAft>
        <a:buClr>
          <a:schemeClr val="tx1"/>
        </a:buClr>
        <a:buFont typeface="Arial" charset="0"/>
        <a:buChar char="•"/>
        <a:defRPr sz="1200" kern="1200">
          <a:solidFill>
            <a:schemeClr val="tx1"/>
          </a:solidFill>
          <a:latin typeface="+mn-lt"/>
          <a:ea typeface="+mn-ea"/>
          <a:cs typeface="+mn-cs"/>
        </a:defRPr>
      </a:lvl4pPr>
      <a:lvl5pPr marL="1090613" indent="-184150" algn="l" defTabSz="685800" rtl="0" fontAlgn="base">
        <a:lnSpc>
          <a:spcPct val="90000"/>
        </a:lnSpc>
        <a:spcBef>
          <a:spcPts val="600"/>
        </a:spcBef>
        <a:spcAft>
          <a:spcPct val="0"/>
        </a:spcAft>
        <a:buClr>
          <a:schemeClr val="tx1"/>
        </a:buClr>
        <a:buFont typeface="Arial" charset="0"/>
        <a:buChar char="•"/>
        <a:defRPr sz="1200" kern="1200">
          <a:solidFill>
            <a:schemeClr val="tx1"/>
          </a:solidFill>
          <a:latin typeface="+mn-lt"/>
          <a:ea typeface="+mn-ea"/>
          <a:cs typeface="+mn-cs"/>
        </a:defRPr>
      </a:lvl5pPr>
      <a:lvl6pPr marL="1317087" indent="-185215" algn="l" defTabSz="685983" rtl="0" eaLnBrk="1" latinLnBrk="0" hangingPunct="1">
        <a:lnSpc>
          <a:spcPct val="90000"/>
        </a:lnSpc>
        <a:spcBef>
          <a:spcPts val="600"/>
        </a:spcBef>
        <a:buClr>
          <a:schemeClr val="tx1"/>
        </a:buClr>
        <a:buFont typeface="Arial" pitchFamily="34" charset="0"/>
        <a:buChar char="•"/>
        <a:defRPr sz="1200" kern="1200" baseline="0">
          <a:solidFill>
            <a:schemeClr val="tx1"/>
          </a:solidFill>
          <a:latin typeface="+mn-lt"/>
          <a:ea typeface="+mn-ea"/>
          <a:cs typeface="+mn-cs"/>
        </a:defRPr>
      </a:lvl6pPr>
      <a:lvl7pPr marL="1543461" indent="-185215" algn="l" defTabSz="685983" rtl="0" eaLnBrk="1" latinLnBrk="0" hangingPunct="1">
        <a:lnSpc>
          <a:spcPct val="90000"/>
        </a:lnSpc>
        <a:spcBef>
          <a:spcPts val="600"/>
        </a:spcBef>
        <a:buClr>
          <a:schemeClr val="tx1"/>
        </a:buClr>
        <a:buFont typeface="Arial" pitchFamily="34" charset="0"/>
        <a:buChar char="•"/>
        <a:defRPr sz="1200" kern="1200" baseline="0">
          <a:solidFill>
            <a:schemeClr val="tx1"/>
          </a:solidFill>
          <a:latin typeface="+mn-lt"/>
          <a:ea typeface="+mn-ea"/>
          <a:cs typeface="+mn-cs"/>
        </a:defRPr>
      </a:lvl7pPr>
      <a:lvl8pPr marL="1769836" indent="-185215" algn="l" defTabSz="685983" rtl="0" eaLnBrk="1" latinLnBrk="0" hangingPunct="1">
        <a:lnSpc>
          <a:spcPct val="90000"/>
        </a:lnSpc>
        <a:spcBef>
          <a:spcPts val="600"/>
        </a:spcBef>
        <a:buClr>
          <a:schemeClr val="tx1"/>
        </a:buClr>
        <a:buFont typeface="Arial" pitchFamily="34" charset="0"/>
        <a:buChar char="•"/>
        <a:defRPr sz="1200" kern="1200" baseline="0">
          <a:solidFill>
            <a:schemeClr val="tx1"/>
          </a:solidFill>
          <a:latin typeface="+mn-lt"/>
          <a:ea typeface="+mn-ea"/>
          <a:cs typeface="+mn-cs"/>
        </a:defRPr>
      </a:lvl8pPr>
      <a:lvl9pPr marL="1996210" indent="-185215" algn="l" defTabSz="685983" rtl="0" eaLnBrk="1" latinLnBrk="0" hangingPunct="1">
        <a:lnSpc>
          <a:spcPct val="90000"/>
        </a:lnSpc>
        <a:spcBef>
          <a:spcPts val="600"/>
        </a:spcBef>
        <a:buClr>
          <a:schemeClr val="tx1"/>
        </a:buClr>
        <a:buFont typeface="Arial" pitchFamily="34" charset="0"/>
        <a:buChar char="•"/>
        <a:defRPr sz="1200" kern="1200" baseline="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bwMode="auto">
          <a:xfrm>
            <a:off x="952500" y="1839913"/>
            <a:ext cx="7158038" cy="785812"/>
          </a:xfrm>
        </p:spPr>
        <p:txBody>
          <a:bodyPr wrap="square" numCol="1" anchorCtr="0" compatLnSpc="1">
            <a:prstTxWarp prst="textNoShape">
              <a:avLst/>
            </a:prstTxWarp>
          </a:bodyPr>
          <a:lstStyle/>
          <a:p>
            <a:r>
              <a:rPr lang="en-US" sz="3200">
                <a:latin typeface="Algerian" pitchFamily="82" charset="0"/>
              </a:rPr>
              <a:t>Becoming Julia morgan</a:t>
            </a:r>
          </a:p>
        </p:txBody>
      </p:sp>
      <p:sp>
        <p:nvSpPr>
          <p:cNvPr id="3" name="Subtitle 2"/>
          <p:cNvSpPr>
            <a:spLocks noGrp="1"/>
          </p:cNvSpPr>
          <p:nvPr>
            <p:ph type="subTitle" idx="1"/>
          </p:nvPr>
        </p:nvSpPr>
        <p:spPr>
          <a:xfrm>
            <a:off x="1117600" y="2625725"/>
            <a:ext cx="7073900" cy="304800"/>
          </a:xfrm>
        </p:spPr>
        <p:txBody>
          <a:bodyPr/>
          <a:lstStyle/>
          <a:p>
            <a:pPr defTabSz="685983" fontAlgn="auto">
              <a:spcAft>
                <a:spcPts val="0"/>
              </a:spcAft>
              <a:buFont typeface="Arial" pitchFamily="34" charset="0"/>
              <a:buNone/>
              <a:defRPr/>
            </a:pPr>
            <a:r>
              <a:rPr lang="en-US" dirty="0">
                <a:latin typeface="Algerian" panose="04020705040A02060702" pitchFamily="82" charset="0"/>
              </a:rPr>
              <a:t>A play by</a:t>
            </a:r>
          </a:p>
        </p:txBody>
      </p:sp>
      <p:sp>
        <p:nvSpPr>
          <p:cNvPr id="15363" name="Title 1"/>
          <p:cNvSpPr txBox="1">
            <a:spLocks/>
          </p:cNvSpPr>
          <p:nvPr/>
        </p:nvSpPr>
        <p:spPr bwMode="auto">
          <a:xfrm>
            <a:off x="1074738" y="2925763"/>
            <a:ext cx="7159625" cy="544512"/>
          </a:xfrm>
          <a:prstGeom prst="rect">
            <a:avLst/>
          </a:prstGeom>
          <a:noFill/>
          <a:ln w="9525">
            <a:noFill/>
            <a:miter lim="800000"/>
            <a:headEnd/>
            <a:tailEnd/>
          </a:ln>
        </p:spPr>
        <p:txBody>
          <a:bodyPr anchor="b"/>
          <a:lstStyle/>
          <a:p>
            <a:pPr algn="ctr" defTabSz="685800">
              <a:lnSpc>
                <a:spcPct val="90000"/>
              </a:lnSpc>
            </a:pPr>
            <a:r>
              <a:rPr lang="en-US" sz="3200">
                <a:solidFill>
                  <a:schemeClr val="tx2"/>
                </a:solidFill>
                <a:latin typeface="Algerian" pitchFamily="82" charset="0"/>
              </a:rPr>
              <a:t>Belinda taylor</a:t>
            </a:r>
          </a:p>
        </p:txBody>
      </p:sp>
      <p:sp>
        <p:nvSpPr>
          <p:cNvPr id="5" name="Subtitle 2">
            <a:extLst/>
          </p:cNvPr>
          <p:cNvSpPr txBox="1">
            <a:spLocks/>
          </p:cNvSpPr>
          <p:nvPr/>
        </p:nvSpPr>
        <p:spPr>
          <a:xfrm>
            <a:off x="952500" y="3562350"/>
            <a:ext cx="7073900" cy="304800"/>
          </a:xfrm>
          <a:prstGeom prst="rect">
            <a:avLst/>
          </a:prstGeom>
        </p:spPr>
        <p:txBody>
          <a:bodyPr>
            <a:normAutofit/>
          </a:bodyPr>
          <a:lstStyle>
            <a:lvl1pPr marL="0" indent="0" algn="ctr" defTabSz="685983" rtl="0" eaLnBrk="1" latinLnBrk="0" hangingPunct="1">
              <a:lnSpc>
                <a:spcPct val="90000"/>
              </a:lnSpc>
              <a:spcBef>
                <a:spcPts val="0"/>
              </a:spcBef>
              <a:buClr>
                <a:schemeClr val="tx1"/>
              </a:buClr>
              <a:buFont typeface="Arial" pitchFamily="34" charset="0"/>
              <a:buNone/>
              <a:defRPr sz="1500" kern="1200" cap="all" baseline="0">
                <a:solidFill>
                  <a:schemeClr val="tx2"/>
                </a:solidFill>
                <a:latin typeface="+mn-lt"/>
                <a:ea typeface="+mn-ea"/>
                <a:cs typeface="+mn-cs"/>
              </a:defRPr>
            </a:lvl1pPr>
            <a:lvl2pPr marL="342991" indent="0" algn="ctr" defTabSz="685983" rtl="0" eaLnBrk="1" latinLnBrk="0" hangingPunct="1">
              <a:lnSpc>
                <a:spcPct val="90000"/>
              </a:lnSpc>
              <a:spcBef>
                <a:spcPts val="600"/>
              </a:spcBef>
              <a:buClr>
                <a:schemeClr val="tx1"/>
              </a:buClr>
              <a:buFont typeface="Arial" pitchFamily="34" charset="0"/>
              <a:buNone/>
              <a:defRPr sz="1500" kern="1200">
                <a:solidFill>
                  <a:schemeClr val="tx1">
                    <a:tint val="75000"/>
                  </a:schemeClr>
                </a:solidFill>
                <a:latin typeface="+mn-lt"/>
                <a:ea typeface="+mn-ea"/>
                <a:cs typeface="+mn-cs"/>
              </a:defRPr>
            </a:lvl2pPr>
            <a:lvl3pPr marL="685983" indent="0" algn="ctr" defTabSz="685983" rtl="0" eaLnBrk="1" latinLnBrk="0" hangingPunct="1">
              <a:lnSpc>
                <a:spcPct val="90000"/>
              </a:lnSpc>
              <a:spcBef>
                <a:spcPts val="600"/>
              </a:spcBef>
              <a:buClr>
                <a:schemeClr val="tx1"/>
              </a:buClr>
              <a:buFont typeface="Arial" pitchFamily="34" charset="0"/>
              <a:buNone/>
              <a:defRPr sz="1350" kern="1200">
                <a:solidFill>
                  <a:schemeClr val="tx1">
                    <a:tint val="75000"/>
                  </a:schemeClr>
                </a:solidFill>
                <a:latin typeface="+mn-lt"/>
                <a:ea typeface="+mn-ea"/>
                <a:cs typeface="+mn-cs"/>
              </a:defRPr>
            </a:lvl3pPr>
            <a:lvl4pPr marL="1028974" indent="0" algn="ctr" defTabSz="685983" rtl="0" eaLnBrk="1" latinLnBrk="0" hangingPunct="1">
              <a:lnSpc>
                <a:spcPct val="90000"/>
              </a:lnSpc>
              <a:spcBef>
                <a:spcPts val="600"/>
              </a:spcBef>
              <a:buClr>
                <a:schemeClr val="tx1"/>
              </a:buClr>
              <a:buFont typeface="Arial" pitchFamily="34" charset="0"/>
              <a:buNone/>
              <a:defRPr sz="1200" kern="1200">
                <a:solidFill>
                  <a:schemeClr val="tx1">
                    <a:tint val="75000"/>
                  </a:schemeClr>
                </a:solidFill>
                <a:latin typeface="+mn-lt"/>
                <a:ea typeface="+mn-ea"/>
                <a:cs typeface="+mn-cs"/>
              </a:defRPr>
            </a:lvl4pPr>
            <a:lvl5pPr marL="1371966" indent="0" algn="ctr" defTabSz="685983" rtl="0" eaLnBrk="1" latinLnBrk="0" hangingPunct="1">
              <a:lnSpc>
                <a:spcPct val="90000"/>
              </a:lnSpc>
              <a:spcBef>
                <a:spcPts val="600"/>
              </a:spcBef>
              <a:buClr>
                <a:schemeClr val="tx1"/>
              </a:buClr>
              <a:buFont typeface="Arial" pitchFamily="34" charset="0"/>
              <a:buNone/>
              <a:defRPr sz="1200" kern="1200">
                <a:solidFill>
                  <a:schemeClr val="tx1">
                    <a:tint val="75000"/>
                  </a:schemeClr>
                </a:solidFill>
                <a:latin typeface="+mn-lt"/>
                <a:ea typeface="+mn-ea"/>
                <a:cs typeface="+mn-cs"/>
              </a:defRPr>
            </a:lvl5pPr>
            <a:lvl6pPr marL="1714957" indent="0" algn="ctr" defTabSz="685983" rtl="0" eaLnBrk="1" latinLnBrk="0" hangingPunct="1">
              <a:lnSpc>
                <a:spcPct val="90000"/>
              </a:lnSpc>
              <a:spcBef>
                <a:spcPts val="600"/>
              </a:spcBef>
              <a:buClr>
                <a:schemeClr val="tx1"/>
              </a:buClr>
              <a:buFont typeface="Arial" pitchFamily="34" charset="0"/>
              <a:buNone/>
              <a:defRPr sz="1200" kern="1200" baseline="0">
                <a:solidFill>
                  <a:schemeClr val="tx1">
                    <a:tint val="75000"/>
                  </a:schemeClr>
                </a:solidFill>
                <a:latin typeface="+mn-lt"/>
                <a:ea typeface="+mn-ea"/>
                <a:cs typeface="+mn-cs"/>
              </a:defRPr>
            </a:lvl6pPr>
            <a:lvl7pPr marL="2057949" indent="0" algn="ctr" defTabSz="685983" rtl="0" eaLnBrk="1" latinLnBrk="0" hangingPunct="1">
              <a:lnSpc>
                <a:spcPct val="90000"/>
              </a:lnSpc>
              <a:spcBef>
                <a:spcPts val="600"/>
              </a:spcBef>
              <a:buClr>
                <a:schemeClr val="tx1"/>
              </a:buClr>
              <a:buFont typeface="Arial" pitchFamily="34" charset="0"/>
              <a:buNone/>
              <a:defRPr sz="1200" kern="1200" baseline="0">
                <a:solidFill>
                  <a:schemeClr val="tx1">
                    <a:tint val="75000"/>
                  </a:schemeClr>
                </a:solidFill>
                <a:latin typeface="+mn-lt"/>
                <a:ea typeface="+mn-ea"/>
                <a:cs typeface="+mn-cs"/>
              </a:defRPr>
            </a:lvl7pPr>
            <a:lvl8pPr marL="2400940" indent="0" algn="ctr" defTabSz="685983" rtl="0" eaLnBrk="1" latinLnBrk="0" hangingPunct="1">
              <a:lnSpc>
                <a:spcPct val="90000"/>
              </a:lnSpc>
              <a:spcBef>
                <a:spcPts val="600"/>
              </a:spcBef>
              <a:buClr>
                <a:schemeClr val="tx1"/>
              </a:buClr>
              <a:buFont typeface="Arial" pitchFamily="34" charset="0"/>
              <a:buNone/>
              <a:defRPr sz="1200" kern="1200" baseline="0">
                <a:solidFill>
                  <a:schemeClr val="tx1">
                    <a:tint val="75000"/>
                  </a:schemeClr>
                </a:solidFill>
                <a:latin typeface="+mn-lt"/>
                <a:ea typeface="+mn-ea"/>
                <a:cs typeface="+mn-cs"/>
              </a:defRPr>
            </a:lvl8pPr>
            <a:lvl9pPr marL="2743932" indent="0" algn="ctr" defTabSz="685983" rtl="0" eaLnBrk="1" latinLnBrk="0" hangingPunct="1">
              <a:lnSpc>
                <a:spcPct val="90000"/>
              </a:lnSpc>
              <a:spcBef>
                <a:spcPts val="600"/>
              </a:spcBef>
              <a:buClr>
                <a:schemeClr val="tx1"/>
              </a:buClr>
              <a:buFont typeface="Arial" pitchFamily="34" charset="0"/>
              <a:buNone/>
              <a:defRPr sz="1200" kern="1200" baseline="0">
                <a:solidFill>
                  <a:schemeClr val="tx1">
                    <a:tint val="75000"/>
                  </a:schemeClr>
                </a:solidFill>
                <a:latin typeface="+mn-lt"/>
                <a:ea typeface="+mn-ea"/>
                <a:cs typeface="+mn-cs"/>
              </a:defRPr>
            </a:lvl9pPr>
          </a:lstStyle>
          <a:p>
            <a:pPr fontAlgn="auto">
              <a:spcAft>
                <a:spcPts val="0"/>
              </a:spcAft>
              <a:defRPr/>
            </a:pPr>
            <a:r>
              <a:rPr lang="en-US" dirty="0">
                <a:latin typeface="Algerian" panose="04020705040A02060702" pitchFamily="82" charset="0"/>
              </a:rPr>
              <a:t>Directed by                                                                      starring</a:t>
            </a:r>
          </a:p>
        </p:txBody>
      </p:sp>
      <p:sp>
        <p:nvSpPr>
          <p:cNvPr id="15365" name="Title 1"/>
          <p:cNvSpPr txBox="1">
            <a:spLocks/>
          </p:cNvSpPr>
          <p:nvPr/>
        </p:nvSpPr>
        <p:spPr bwMode="auto">
          <a:xfrm>
            <a:off x="952500" y="3959225"/>
            <a:ext cx="7158038" cy="544513"/>
          </a:xfrm>
          <a:prstGeom prst="rect">
            <a:avLst/>
          </a:prstGeom>
          <a:noFill/>
          <a:ln w="9525">
            <a:noFill/>
            <a:miter lim="800000"/>
            <a:headEnd/>
            <a:tailEnd/>
          </a:ln>
        </p:spPr>
        <p:txBody>
          <a:bodyPr anchor="b"/>
          <a:lstStyle/>
          <a:p>
            <a:pPr algn="ctr" defTabSz="685800">
              <a:lnSpc>
                <a:spcPct val="90000"/>
              </a:lnSpc>
            </a:pPr>
            <a:r>
              <a:rPr lang="en-US" sz="3200">
                <a:solidFill>
                  <a:schemeClr val="tx2"/>
                </a:solidFill>
                <a:latin typeface="Algerian" pitchFamily="82" charset="0"/>
              </a:rPr>
              <a:t>Linda Wilson                  mara purl  </a:t>
            </a:r>
          </a:p>
        </p:txBody>
      </p:sp>
      <p:sp>
        <p:nvSpPr>
          <p:cNvPr id="7" name="Title 1">
            <a:extLst/>
          </p:cNvPr>
          <p:cNvSpPr txBox="1">
            <a:spLocks/>
          </p:cNvSpPr>
          <p:nvPr/>
        </p:nvSpPr>
        <p:spPr>
          <a:xfrm>
            <a:off x="952500" y="5181600"/>
            <a:ext cx="7158038" cy="990600"/>
          </a:xfrm>
          <a:prstGeom prst="rect">
            <a:avLst/>
          </a:prstGeom>
        </p:spPr>
        <p:txBody>
          <a:bodyPr anchor="b">
            <a:normAutofit fontScale="85000" lnSpcReduction="20000"/>
          </a:bodyPr>
          <a:lstStyle>
            <a:lvl1pPr algn="ctr" defTabSz="685983" rtl="0" eaLnBrk="1" latinLnBrk="0" hangingPunct="1">
              <a:lnSpc>
                <a:spcPct val="90000"/>
              </a:lnSpc>
              <a:spcBef>
                <a:spcPct val="0"/>
              </a:spcBef>
              <a:buNone/>
              <a:defRPr sz="3601" kern="1200">
                <a:solidFill>
                  <a:schemeClr val="tx2"/>
                </a:solidFill>
                <a:latin typeface="+mj-lt"/>
                <a:ea typeface="+mj-ea"/>
                <a:cs typeface="+mj-cs"/>
              </a:defRPr>
            </a:lvl1pPr>
          </a:lstStyle>
          <a:p>
            <a:pPr fontAlgn="auto">
              <a:spcAft>
                <a:spcPts val="0"/>
              </a:spcAft>
              <a:defRPr/>
            </a:pPr>
            <a:r>
              <a:rPr lang="en-US" sz="3200" dirty="0">
                <a:latin typeface="Algerian" panose="04020705040A02060702" pitchFamily="82" charset="0"/>
              </a:rPr>
              <a:t>Presented by the Monday club</a:t>
            </a:r>
          </a:p>
          <a:p>
            <a:pPr fontAlgn="auto">
              <a:spcAft>
                <a:spcPts val="0"/>
              </a:spcAft>
              <a:defRPr/>
            </a:pPr>
            <a:r>
              <a:rPr lang="en-US" sz="3200" dirty="0">
                <a:latin typeface="Algerian" panose="04020705040A02060702" pitchFamily="82" charset="0"/>
              </a:rPr>
              <a:t>San </a:t>
            </a:r>
            <a:r>
              <a:rPr lang="en-US" sz="3200" dirty="0" err="1">
                <a:latin typeface="Algerian" panose="04020705040A02060702" pitchFamily="82" charset="0"/>
              </a:rPr>
              <a:t>luis</a:t>
            </a:r>
            <a:r>
              <a:rPr lang="en-US" sz="3200" dirty="0">
                <a:latin typeface="Algerian" panose="04020705040A02060702" pitchFamily="82" charset="0"/>
              </a:rPr>
              <a:t> Obispo, California</a:t>
            </a:r>
          </a:p>
          <a:p>
            <a:pPr fontAlgn="auto">
              <a:spcAft>
                <a:spcPts val="0"/>
              </a:spcAft>
              <a:defRPr/>
            </a:pPr>
            <a:r>
              <a:rPr lang="en-US" sz="3200" dirty="0">
                <a:latin typeface="Algerian" panose="04020705040A02060702" pitchFamily="82" charset="0"/>
              </a:rPr>
              <a:t>October 2017</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p:cNvPicPr>
          <p:nvPr/>
        </p:nvPicPr>
        <p:blipFill>
          <a:blip r:embed="rId2"/>
          <a:srcRect/>
          <a:stretch>
            <a:fillRect/>
          </a:stretch>
        </p:blipFill>
        <p:spPr bwMode="auto">
          <a:xfrm>
            <a:off x="5257800" y="547688"/>
            <a:ext cx="3048000" cy="2033587"/>
          </a:xfrm>
          <a:prstGeom prst="rect">
            <a:avLst/>
          </a:prstGeom>
          <a:noFill/>
          <a:ln w="9525">
            <a:noFill/>
            <a:miter lim="800000"/>
            <a:headEnd/>
            <a:tailEnd/>
          </a:ln>
        </p:spPr>
      </p:pic>
      <p:pic>
        <p:nvPicPr>
          <p:cNvPr id="24578" name="Picture 4"/>
          <p:cNvPicPr>
            <a:picLocks noChangeAspect="1"/>
          </p:cNvPicPr>
          <p:nvPr/>
        </p:nvPicPr>
        <p:blipFill>
          <a:blip r:embed="rId3"/>
          <a:srcRect/>
          <a:stretch>
            <a:fillRect/>
          </a:stretch>
        </p:blipFill>
        <p:spPr bwMode="auto">
          <a:xfrm>
            <a:off x="685800" y="2673350"/>
            <a:ext cx="5105400" cy="3390900"/>
          </a:xfrm>
          <a:prstGeom prst="rect">
            <a:avLst/>
          </a:prstGeom>
          <a:noFill/>
          <a:ln w="9525">
            <a:noFill/>
            <a:miter lim="800000"/>
            <a:headEnd/>
            <a:tailEnd/>
          </a:ln>
        </p:spPr>
      </p:pic>
      <p:sp>
        <p:nvSpPr>
          <p:cNvPr id="24579" name="Title 1"/>
          <p:cNvSpPr txBox="1">
            <a:spLocks/>
          </p:cNvSpPr>
          <p:nvPr/>
        </p:nvSpPr>
        <p:spPr bwMode="auto">
          <a:xfrm>
            <a:off x="1143000" y="841375"/>
            <a:ext cx="3581400" cy="14478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en route to San Simeon, where she’s building the Neptune Pool,</a:t>
            </a:r>
          </a:p>
          <a:p>
            <a:pPr algn="ctr" defTabSz="685800"/>
            <a:r>
              <a:rPr lang="en-US" sz="1600" b="1">
                <a:latin typeface="Courier New" pitchFamily="49" charset="0"/>
                <a:cs typeface="Courier New" pitchFamily="49" charset="0"/>
              </a:rPr>
              <a:t>falls asleep and dreams…</a:t>
            </a:r>
          </a:p>
        </p:txBody>
      </p:sp>
      <p:sp>
        <p:nvSpPr>
          <p:cNvPr id="24580" name="Title 1"/>
          <p:cNvSpPr txBox="1">
            <a:spLocks/>
          </p:cNvSpPr>
          <p:nvPr/>
        </p:nvSpPr>
        <p:spPr bwMode="auto">
          <a:xfrm>
            <a:off x="5943600" y="3429000"/>
            <a:ext cx="2743200" cy="25908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…a nightmare that</a:t>
            </a:r>
          </a:p>
          <a:p>
            <a:pPr algn="ctr" defTabSz="685800"/>
            <a:r>
              <a:rPr lang="en-US" sz="1600" b="1">
                <a:latin typeface="Courier New" pitchFamily="49" charset="0"/>
                <a:cs typeface="Courier New" pitchFamily="49" charset="0"/>
              </a:rPr>
              <a:t>Janus, Roman god of architecture, has come to judge her, the first woman licensed as an architect in California, preventing her </a:t>
            </a:r>
          </a:p>
          <a:p>
            <a:pPr algn="ctr" defTabSz="685800"/>
            <a:r>
              <a:rPr lang="en-US" sz="1600" b="1">
                <a:latin typeface="Courier New" pitchFamily="49" charset="0"/>
                <a:cs typeface="Courier New" pitchFamily="49" charset="0"/>
              </a:rPr>
              <a:t>from joining the </a:t>
            </a:r>
          </a:p>
          <a:p>
            <a:pPr algn="ctr" defTabSz="685800"/>
            <a:r>
              <a:rPr lang="en-US" sz="1600" b="1">
                <a:latin typeface="Courier New" pitchFamily="49" charset="0"/>
                <a:cs typeface="Courier New" pitchFamily="49" charset="0"/>
              </a:rPr>
              <a:t>Pantheon of Architects</a:t>
            </a:r>
          </a:p>
        </p:txBody>
      </p:sp>
      <p:sp>
        <p:nvSpPr>
          <p:cNvPr id="2" name="Footer Placeholder 1">
            <a:extLst>
              <a:ext uri="{FF2B5EF4-FFF2-40B4-BE49-F238E27FC236}">
                <a16:creationId xmlns:a16="http://schemas.microsoft.com/office/drawing/2014/main" id="{40A74515-5CDF-46DD-B80A-FC209EE754F9}"/>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914400" y="1444625"/>
            <a:ext cx="3886200" cy="14478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Julia’s family discusses her future. Father assumes she’ll be a debutante. Mother declares, no, she shall get an education. Brother Avery offers to see her safely to and from college at Berkley.</a:t>
            </a:r>
          </a:p>
        </p:txBody>
      </p:sp>
      <p:sp>
        <p:nvSpPr>
          <p:cNvPr id="8" name="Title 1">
            <a:extLst/>
          </p:cNvPr>
          <p:cNvSpPr txBox="1">
            <a:spLocks/>
          </p:cNvSpPr>
          <p:nvPr/>
        </p:nvSpPr>
        <p:spPr>
          <a:xfrm>
            <a:off x="1447800" y="527050"/>
            <a:ext cx="2971800"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 1890</a:t>
            </a:r>
          </a:p>
        </p:txBody>
      </p:sp>
      <p:pic>
        <p:nvPicPr>
          <p:cNvPr id="25603" name="Picture 3"/>
          <p:cNvPicPr>
            <a:picLocks noChangeAspect="1"/>
          </p:cNvPicPr>
          <p:nvPr/>
        </p:nvPicPr>
        <p:blipFill>
          <a:blip r:embed="rId2"/>
          <a:srcRect/>
          <a:stretch>
            <a:fillRect/>
          </a:stretch>
        </p:blipFill>
        <p:spPr bwMode="auto">
          <a:xfrm>
            <a:off x="866775" y="3276600"/>
            <a:ext cx="3997325" cy="2655888"/>
          </a:xfrm>
          <a:prstGeom prst="rect">
            <a:avLst/>
          </a:prstGeom>
          <a:noFill/>
          <a:ln w="9525">
            <a:noFill/>
            <a:miter lim="800000"/>
            <a:headEnd/>
            <a:tailEnd/>
          </a:ln>
        </p:spPr>
      </p:pic>
      <p:pic>
        <p:nvPicPr>
          <p:cNvPr id="25604" name="Picture 9"/>
          <p:cNvPicPr>
            <a:picLocks noChangeAspect="1"/>
          </p:cNvPicPr>
          <p:nvPr/>
        </p:nvPicPr>
        <p:blipFill>
          <a:blip r:embed="rId3"/>
          <a:srcRect/>
          <a:stretch>
            <a:fillRect/>
          </a:stretch>
        </p:blipFill>
        <p:spPr bwMode="auto">
          <a:xfrm>
            <a:off x="5181600" y="854075"/>
            <a:ext cx="3421063" cy="514985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45F73691-B336-4FB2-ACCB-CE0A562A9BF7}"/>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txBox="1">
            <a:spLocks/>
          </p:cNvSpPr>
          <p:nvPr/>
        </p:nvSpPr>
        <p:spPr bwMode="auto">
          <a:xfrm>
            <a:off x="709613" y="1060450"/>
            <a:ext cx="3886200" cy="19875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en route to Berkley </a:t>
            </a:r>
          </a:p>
          <a:p>
            <a:pPr algn="ctr" defTabSz="685800"/>
            <a:r>
              <a:rPr lang="en-US" sz="1600" b="1">
                <a:latin typeface="Courier New" pitchFamily="49" charset="0"/>
                <a:cs typeface="Courier New" pitchFamily="49" charset="0"/>
              </a:rPr>
              <a:t>with Avery, </a:t>
            </a:r>
          </a:p>
          <a:p>
            <a:pPr algn="ctr" defTabSz="685800"/>
            <a:r>
              <a:rPr lang="en-US" sz="1600" b="1">
                <a:latin typeface="Courier New" pitchFamily="49" charset="0"/>
                <a:cs typeface="Courier New" pitchFamily="49" charset="0"/>
              </a:rPr>
              <a:t>via horse-drawn carriage…</a:t>
            </a:r>
          </a:p>
          <a:p>
            <a:pPr algn="ctr" defTabSz="685800"/>
            <a:r>
              <a:rPr lang="en-US" sz="1600" b="1">
                <a:latin typeface="Courier New" pitchFamily="49" charset="0"/>
                <a:cs typeface="Courier New" pitchFamily="49" charset="0"/>
              </a:rPr>
              <a:t>And with her friend Beth, protesting the lack of on-campus housing for women</a:t>
            </a:r>
          </a:p>
        </p:txBody>
      </p:sp>
      <p:sp>
        <p:nvSpPr>
          <p:cNvPr id="8" name="Title 1">
            <a:extLst/>
          </p:cNvPr>
          <p:cNvSpPr txBox="1">
            <a:spLocks/>
          </p:cNvSpPr>
          <p:nvPr/>
        </p:nvSpPr>
        <p:spPr>
          <a:xfrm>
            <a:off x="1447800" y="527050"/>
            <a:ext cx="2971800"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 1890</a:t>
            </a:r>
          </a:p>
        </p:txBody>
      </p:sp>
      <p:pic>
        <p:nvPicPr>
          <p:cNvPr id="26627" name="Picture 2"/>
          <p:cNvPicPr>
            <a:picLocks noChangeAspect="1"/>
          </p:cNvPicPr>
          <p:nvPr/>
        </p:nvPicPr>
        <p:blipFill>
          <a:blip r:embed="rId2"/>
          <a:srcRect/>
          <a:stretch>
            <a:fillRect/>
          </a:stretch>
        </p:blipFill>
        <p:spPr bwMode="auto">
          <a:xfrm>
            <a:off x="5105400" y="527050"/>
            <a:ext cx="3487738" cy="2317750"/>
          </a:xfrm>
          <a:prstGeom prst="rect">
            <a:avLst/>
          </a:prstGeom>
          <a:noFill/>
          <a:ln w="9525">
            <a:noFill/>
            <a:miter lim="800000"/>
            <a:headEnd/>
            <a:tailEnd/>
          </a:ln>
        </p:spPr>
      </p:pic>
      <p:pic>
        <p:nvPicPr>
          <p:cNvPr id="26628" name="Picture 6"/>
          <p:cNvPicPr>
            <a:picLocks noChangeAspect="1"/>
          </p:cNvPicPr>
          <p:nvPr/>
        </p:nvPicPr>
        <p:blipFill>
          <a:blip r:embed="rId3"/>
          <a:srcRect/>
          <a:stretch>
            <a:fillRect/>
          </a:stretch>
        </p:blipFill>
        <p:spPr bwMode="auto">
          <a:xfrm>
            <a:off x="4938713" y="3578225"/>
            <a:ext cx="3692525" cy="2451100"/>
          </a:xfrm>
          <a:prstGeom prst="rect">
            <a:avLst/>
          </a:prstGeom>
          <a:noFill/>
          <a:ln w="9525">
            <a:noFill/>
            <a:miter lim="800000"/>
            <a:headEnd/>
            <a:tailEnd/>
          </a:ln>
        </p:spPr>
      </p:pic>
      <p:pic>
        <p:nvPicPr>
          <p:cNvPr id="26629" name="Picture 10"/>
          <p:cNvPicPr>
            <a:picLocks noChangeAspect="1"/>
          </p:cNvPicPr>
          <p:nvPr/>
        </p:nvPicPr>
        <p:blipFill>
          <a:blip r:embed="rId4"/>
          <a:srcRect/>
          <a:stretch>
            <a:fillRect/>
          </a:stretch>
        </p:blipFill>
        <p:spPr bwMode="auto">
          <a:xfrm>
            <a:off x="728663" y="3578225"/>
            <a:ext cx="3690937" cy="245110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41A703FD-0AB9-48D0-B4AE-BE12F38D78D1}"/>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4402138" y="1060450"/>
            <a:ext cx="3886200" cy="15303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the attentive student, is perhaps too eager to answer every question posed by her teacher, Professor Maybeck</a:t>
            </a:r>
          </a:p>
        </p:txBody>
      </p:sp>
      <p:sp>
        <p:nvSpPr>
          <p:cNvPr id="8" name="Title 1">
            <a:extLst/>
          </p:cNvPr>
          <p:cNvSpPr txBox="1">
            <a:spLocks/>
          </p:cNvSpPr>
          <p:nvPr/>
        </p:nvSpPr>
        <p:spPr>
          <a:xfrm>
            <a:off x="1447800" y="527050"/>
            <a:ext cx="2971800"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vii </a:t>
            </a:r>
          </a:p>
        </p:txBody>
      </p:sp>
      <p:pic>
        <p:nvPicPr>
          <p:cNvPr id="27651" name="Picture 3"/>
          <p:cNvPicPr>
            <a:picLocks noChangeAspect="1"/>
          </p:cNvPicPr>
          <p:nvPr/>
        </p:nvPicPr>
        <p:blipFill>
          <a:blip r:embed="rId2"/>
          <a:srcRect/>
          <a:stretch>
            <a:fillRect/>
          </a:stretch>
        </p:blipFill>
        <p:spPr bwMode="auto">
          <a:xfrm>
            <a:off x="855663" y="1219200"/>
            <a:ext cx="3327400" cy="2209800"/>
          </a:xfrm>
          <a:prstGeom prst="rect">
            <a:avLst/>
          </a:prstGeom>
          <a:noFill/>
          <a:ln w="9525">
            <a:noFill/>
            <a:miter lim="800000"/>
            <a:headEnd/>
            <a:tailEnd/>
          </a:ln>
        </p:spPr>
      </p:pic>
      <p:pic>
        <p:nvPicPr>
          <p:cNvPr id="27652" name="Picture 8"/>
          <p:cNvPicPr>
            <a:picLocks noChangeAspect="1"/>
          </p:cNvPicPr>
          <p:nvPr/>
        </p:nvPicPr>
        <p:blipFill>
          <a:blip r:embed="rId3"/>
          <a:srcRect/>
          <a:stretch>
            <a:fillRect/>
          </a:stretch>
        </p:blipFill>
        <p:spPr bwMode="auto">
          <a:xfrm>
            <a:off x="3581400" y="2895600"/>
            <a:ext cx="4876800" cy="323850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FF48F562-24DC-443A-9DDC-4F4A1D10D3A5}"/>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txBox="1">
            <a:spLocks/>
          </p:cNvSpPr>
          <p:nvPr/>
        </p:nvSpPr>
        <p:spPr bwMode="auto">
          <a:xfrm>
            <a:off x="4402138" y="1060450"/>
            <a:ext cx="3886200" cy="15303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After graduation, she visits her mentor who tells her she MUST take the entrance exam at the Ecole des Beaux Arts</a:t>
            </a:r>
          </a:p>
        </p:txBody>
      </p:sp>
      <p:sp>
        <p:nvSpPr>
          <p:cNvPr id="8" name="Title 1">
            <a:extLst/>
          </p:cNvPr>
          <p:cNvSpPr txBox="1">
            <a:spLocks/>
          </p:cNvSpPr>
          <p:nvPr/>
        </p:nvSpPr>
        <p:spPr>
          <a:xfrm>
            <a:off x="1350963" y="527050"/>
            <a:ext cx="2971800"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viii 1895 </a:t>
            </a:r>
          </a:p>
        </p:txBody>
      </p:sp>
      <p:pic>
        <p:nvPicPr>
          <p:cNvPr id="28675" name="Picture 2"/>
          <p:cNvPicPr>
            <a:picLocks noChangeAspect="1"/>
          </p:cNvPicPr>
          <p:nvPr/>
        </p:nvPicPr>
        <p:blipFill>
          <a:blip r:embed="rId2"/>
          <a:srcRect/>
          <a:stretch>
            <a:fillRect/>
          </a:stretch>
        </p:blipFill>
        <p:spPr bwMode="auto">
          <a:xfrm>
            <a:off x="4422775" y="3494088"/>
            <a:ext cx="4343400" cy="2882900"/>
          </a:xfrm>
          <a:prstGeom prst="rect">
            <a:avLst/>
          </a:prstGeom>
          <a:noFill/>
          <a:ln w="9525">
            <a:noFill/>
            <a:miter lim="800000"/>
            <a:headEnd/>
            <a:tailEnd/>
          </a:ln>
        </p:spPr>
      </p:pic>
      <p:pic>
        <p:nvPicPr>
          <p:cNvPr id="28676" name="Picture 6"/>
          <p:cNvPicPr>
            <a:picLocks noChangeAspect="1"/>
          </p:cNvPicPr>
          <p:nvPr/>
        </p:nvPicPr>
        <p:blipFill>
          <a:blip r:embed="rId3"/>
          <a:srcRect/>
          <a:stretch>
            <a:fillRect/>
          </a:stretch>
        </p:blipFill>
        <p:spPr bwMode="auto">
          <a:xfrm>
            <a:off x="554038" y="1012825"/>
            <a:ext cx="3768725" cy="2501900"/>
          </a:xfrm>
          <a:prstGeom prst="rect">
            <a:avLst/>
          </a:prstGeom>
          <a:noFill/>
          <a:ln w="9525">
            <a:noFill/>
            <a:miter lim="800000"/>
            <a:headEnd/>
            <a:tailEnd/>
          </a:ln>
        </p:spPr>
      </p:pic>
      <p:sp>
        <p:nvSpPr>
          <p:cNvPr id="28677" name="Title 1"/>
          <p:cNvSpPr txBox="1">
            <a:spLocks/>
          </p:cNvSpPr>
          <p:nvPr/>
        </p:nvSpPr>
        <p:spPr bwMode="auto">
          <a:xfrm>
            <a:off x="554038" y="3317875"/>
            <a:ext cx="3886200" cy="15303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She dares to hope</a:t>
            </a:r>
          </a:p>
          <a:p>
            <a:pPr algn="ctr" defTabSz="685800"/>
            <a:r>
              <a:rPr lang="en-US" sz="1600" b="1">
                <a:latin typeface="Courier New" pitchFamily="49" charset="0"/>
                <a:cs typeface="Courier New" pitchFamily="49" charset="0"/>
              </a:rPr>
              <a:t>her most fervent dream</a:t>
            </a:r>
          </a:p>
          <a:p>
            <a:pPr algn="ctr" defTabSz="685800"/>
            <a:r>
              <a:rPr lang="en-US" sz="1600" b="1">
                <a:latin typeface="Courier New" pitchFamily="49" charset="0"/>
                <a:cs typeface="Courier New" pitchFamily="49" charset="0"/>
              </a:rPr>
              <a:t>might come true…</a:t>
            </a:r>
          </a:p>
        </p:txBody>
      </p:sp>
      <p:sp>
        <p:nvSpPr>
          <p:cNvPr id="2" name="Footer Placeholder 1">
            <a:extLst>
              <a:ext uri="{FF2B5EF4-FFF2-40B4-BE49-F238E27FC236}">
                <a16:creationId xmlns:a16="http://schemas.microsoft.com/office/drawing/2014/main" id="{0C3B27E4-41D4-442C-8C39-0A623B3511BE}"/>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4038600" y="1535113"/>
            <a:ext cx="4448175" cy="15303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borrows pants from her brother, so she’ll be able to climb scaffolding …</a:t>
            </a:r>
          </a:p>
          <a:p>
            <a:pPr algn="ctr" defTabSz="685800"/>
            <a:r>
              <a:rPr lang="en-US" sz="1600" b="1">
                <a:latin typeface="Courier New" pitchFamily="49" charset="0"/>
                <a:cs typeface="Courier New" pitchFamily="49" charset="0"/>
              </a:rPr>
              <a:t>Mother helps her pack, adding her favorite pink scarf…then presents her with THE hat, whether she wants it or not!</a:t>
            </a:r>
          </a:p>
        </p:txBody>
      </p:sp>
      <p:sp>
        <p:nvSpPr>
          <p:cNvPr id="8" name="Title 1">
            <a:extLst/>
          </p:cNvPr>
          <p:cNvSpPr txBox="1">
            <a:spLocks/>
          </p:cNvSpPr>
          <p:nvPr/>
        </p:nvSpPr>
        <p:spPr>
          <a:xfrm>
            <a:off x="1350963" y="527050"/>
            <a:ext cx="2971800"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ix </a:t>
            </a:r>
          </a:p>
        </p:txBody>
      </p:sp>
      <p:pic>
        <p:nvPicPr>
          <p:cNvPr id="29699" name="Picture 3"/>
          <p:cNvPicPr>
            <a:picLocks noChangeAspect="1"/>
          </p:cNvPicPr>
          <p:nvPr/>
        </p:nvPicPr>
        <p:blipFill>
          <a:blip r:embed="rId2"/>
          <a:srcRect/>
          <a:stretch>
            <a:fillRect/>
          </a:stretch>
        </p:blipFill>
        <p:spPr bwMode="auto">
          <a:xfrm>
            <a:off x="4419600" y="3429000"/>
            <a:ext cx="3998913" cy="2655888"/>
          </a:xfrm>
          <a:prstGeom prst="rect">
            <a:avLst/>
          </a:prstGeom>
          <a:noFill/>
          <a:ln w="9525">
            <a:noFill/>
            <a:miter lim="800000"/>
            <a:headEnd/>
            <a:tailEnd/>
          </a:ln>
        </p:spPr>
      </p:pic>
      <p:pic>
        <p:nvPicPr>
          <p:cNvPr id="29700" name="Picture 8"/>
          <p:cNvPicPr>
            <a:picLocks noChangeAspect="1"/>
          </p:cNvPicPr>
          <p:nvPr/>
        </p:nvPicPr>
        <p:blipFill>
          <a:blip r:embed="rId3"/>
          <a:srcRect/>
          <a:stretch>
            <a:fillRect/>
          </a:stretch>
        </p:blipFill>
        <p:spPr bwMode="auto">
          <a:xfrm>
            <a:off x="914400" y="1219200"/>
            <a:ext cx="2832100" cy="1881188"/>
          </a:xfrm>
          <a:prstGeom prst="rect">
            <a:avLst/>
          </a:prstGeom>
          <a:noFill/>
          <a:ln w="9525">
            <a:noFill/>
            <a:miter lim="800000"/>
            <a:headEnd/>
            <a:tailEnd/>
          </a:ln>
        </p:spPr>
      </p:pic>
      <p:pic>
        <p:nvPicPr>
          <p:cNvPr id="29701" name="Picture 13"/>
          <p:cNvPicPr>
            <a:picLocks noChangeAspect="1"/>
          </p:cNvPicPr>
          <p:nvPr/>
        </p:nvPicPr>
        <p:blipFill>
          <a:blip r:embed="rId4"/>
          <a:srcRect/>
          <a:stretch>
            <a:fillRect/>
          </a:stretch>
        </p:blipFill>
        <p:spPr bwMode="auto">
          <a:xfrm>
            <a:off x="981075" y="3517900"/>
            <a:ext cx="2832100" cy="1881188"/>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2B4A75EA-153D-4086-87BD-8CCD370C5C6B}"/>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txBox="1">
            <a:spLocks/>
          </p:cNvSpPr>
          <p:nvPr/>
        </p:nvSpPr>
        <p:spPr bwMode="auto">
          <a:xfrm>
            <a:off x="4829175" y="1219200"/>
            <a:ext cx="3849688" cy="15303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Cecile, Julia’s new friend in Paris, warns that L’Ecole will do all it can to prevent her from passing their exam!</a:t>
            </a:r>
          </a:p>
        </p:txBody>
      </p:sp>
      <p:sp>
        <p:nvSpPr>
          <p:cNvPr id="8" name="Title 1">
            <a:extLst/>
          </p:cNvPr>
          <p:cNvSpPr txBox="1">
            <a:spLocks/>
          </p:cNvSpPr>
          <p:nvPr/>
        </p:nvSpPr>
        <p:spPr>
          <a:xfrm>
            <a:off x="1371600" y="527050"/>
            <a:ext cx="2951163"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x  1896 </a:t>
            </a:r>
          </a:p>
        </p:txBody>
      </p:sp>
      <p:pic>
        <p:nvPicPr>
          <p:cNvPr id="30723" name="Picture 2"/>
          <p:cNvPicPr>
            <a:picLocks noChangeAspect="1"/>
          </p:cNvPicPr>
          <p:nvPr/>
        </p:nvPicPr>
        <p:blipFill>
          <a:blip r:embed="rId2"/>
          <a:srcRect/>
          <a:stretch>
            <a:fillRect/>
          </a:stretch>
        </p:blipFill>
        <p:spPr bwMode="auto">
          <a:xfrm>
            <a:off x="449263" y="1127125"/>
            <a:ext cx="4170362" cy="2770188"/>
          </a:xfrm>
          <a:prstGeom prst="rect">
            <a:avLst/>
          </a:prstGeom>
          <a:noFill/>
          <a:ln w="9525">
            <a:noFill/>
            <a:miter lim="800000"/>
            <a:headEnd/>
            <a:tailEnd/>
          </a:ln>
        </p:spPr>
      </p:pic>
      <p:sp>
        <p:nvSpPr>
          <p:cNvPr id="10" name="Title 1">
            <a:extLst/>
          </p:cNvPr>
          <p:cNvSpPr txBox="1">
            <a:spLocks/>
          </p:cNvSpPr>
          <p:nvPr/>
        </p:nvSpPr>
        <p:spPr>
          <a:xfrm>
            <a:off x="92233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xi </a:t>
            </a:r>
          </a:p>
        </p:txBody>
      </p:sp>
      <p:sp>
        <p:nvSpPr>
          <p:cNvPr id="30725" name="Title 1"/>
          <p:cNvSpPr txBox="1">
            <a:spLocks/>
          </p:cNvSpPr>
          <p:nvPr/>
        </p:nvSpPr>
        <p:spPr bwMode="auto">
          <a:xfrm>
            <a:off x="509588" y="4162425"/>
            <a:ext cx="3848100" cy="15303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Meanwhile, Julia works for the mentor and architect Chaussemiche in Paris</a:t>
            </a:r>
          </a:p>
        </p:txBody>
      </p:sp>
      <p:pic>
        <p:nvPicPr>
          <p:cNvPr id="30726" name="Picture 6"/>
          <p:cNvPicPr>
            <a:picLocks noChangeAspect="1"/>
          </p:cNvPicPr>
          <p:nvPr/>
        </p:nvPicPr>
        <p:blipFill>
          <a:blip r:embed="rId3"/>
          <a:srcRect/>
          <a:stretch>
            <a:fillRect/>
          </a:stretch>
        </p:blipFill>
        <p:spPr bwMode="auto">
          <a:xfrm>
            <a:off x="4697413" y="3581400"/>
            <a:ext cx="4114800" cy="2733675"/>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28A844FA-1637-4403-B96C-900FCF2F5221}"/>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txBox="1">
            <a:spLocks/>
          </p:cNvSpPr>
          <p:nvPr/>
        </p:nvSpPr>
        <p:spPr bwMode="auto">
          <a:xfrm>
            <a:off x="950913" y="1276350"/>
            <a:ext cx="3848100" cy="9906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too nervous to open the letter, asks her brother Avery to open it . . .</a:t>
            </a:r>
          </a:p>
        </p:txBody>
      </p:sp>
      <p:sp>
        <p:nvSpPr>
          <p:cNvPr id="8" name="Title 1">
            <a:extLst/>
          </p:cNvPr>
          <p:cNvSpPr txBox="1">
            <a:spLocks/>
          </p:cNvSpPr>
          <p:nvPr/>
        </p:nvSpPr>
        <p:spPr>
          <a:xfrm>
            <a:off x="1371600" y="527050"/>
            <a:ext cx="2951163"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xii  1896 </a:t>
            </a:r>
          </a:p>
        </p:txBody>
      </p:sp>
      <p:sp>
        <p:nvSpPr>
          <p:cNvPr id="10" name="Title 1">
            <a:extLst/>
          </p:cNvPr>
          <p:cNvSpPr txBox="1">
            <a:spLocks/>
          </p:cNvSpPr>
          <p:nvPr/>
        </p:nvSpPr>
        <p:spPr>
          <a:xfrm>
            <a:off x="92233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xi </a:t>
            </a:r>
          </a:p>
        </p:txBody>
      </p:sp>
      <p:sp>
        <p:nvSpPr>
          <p:cNvPr id="31748" name="Title 1"/>
          <p:cNvSpPr txBox="1">
            <a:spLocks/>
          </p:cNvSpPr>
          <p:nvPr/>
        </p:nvSpPr>
        <p:spPr bwMode="auto">
          <a:xfrm>
            <a:off x="950913" y="4953000"/>
            <a:ext cx="3848100" cy="1095375"/>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Yes! She is the first woman to pass the rigorous exam to enter L’Ecole des Beaux Arts!</a:t>
            </a:r>
          </a:p>
        </p:txBody>
      </p:sp>
      <p:pic>
        <p:nvPicPr>
          <p:cNvPr id="31749" name="Picture 3" descr="A person standing in a room&#10;&#10;Description generated with very high confidence"/>
          <p:cNvPicPr>
            <a:picLocks noChangeAspect="1"/>
          </p:cNvPicPr>
          <p:nvPr/>
        </p:nvPicPr>
        <p:blipFill>
          <a:blip r:embed="rId2"/>
          <a:srcRect/>
          <a:stretch>
            <a:fillRect/>
          </a:stretch>
        </p:blipFill>
        <p:spPr bwMode="auto">
          <a:xfrm>
            <a:off x="5105400" y="3871913"/>
            <a:ext cx="3255963" cy="2162175"/>
          </a:xfrm>
          <a:prstGeom prst="rect">
            <a:avLst/>
          </a:prstGeom>
          <a:noFill/>
          <a:ln w="9525">
            <a:noFill/>
            <a:miter lim="800000"/>
            <a:headEnd/>
            <a:tailEnd/>
          </a:ln>
        </p:spPr>
      </p:pic>
      <p:pic>
        <p:nvPicPr>
          <p:cNvPr id="31750" name="Picture 8" descr="Two people standing in a room&#10;&#10;Description generated with high confidence"/>
          <p:cNvPicPr>
            <a:picLocks noChangeAspect="1"/>
          </p:cNvPicPr>
          <p:nvPr/>
        </p:nvPicPr>
        <p:blipFill>
          <a:blip r:embed="rId3"/>
          <a:srcRect/>
          <a:stretch>
            <a:fillRect/>
          </a:stretch>
        </p:blipFill>
        <p:spPr bwMode="auto">
          <a:xfrm>
            <a:off x="1146175" y="2625725"/>
            <a:ext cx="3457575" cy="2297113"/>
          </a:xfrm>
          <a:prstGeom prst="rect">
            <a:avLst/>
          </a:prstGeom>
          <a:noFill/>
          <a:ln w="9525">
            <a:noFill/>
            <a:miter lim="800000"/>
            <a:headEnd/>
            <a:tailEnd/>
          </a:ln>
        </p:spPr>
      </p:pic>
      <p:pic>
        <p:nvPicPr>
          <p:cNvPr id="31751" name="Picture 12" descr="A person standing in a room&#10;&#10;Description generated with very high confidence"/>
          <p:cNvPicPr>
            <a:picLocks noChangeAspect="1"/>
          </p:cNvPicPr>
          <p:nvPr/>
        </p:nvPicPr>
        <p:blipFill>
          <a:blip r:embed="rId4"/>
          <a:srcRect/>
          <a:stretch>
            <a:fillRect/>
          </a:stretch>
        </p:blipFill>
        <p:spPr bwMode="auto">
          <a:xfrm>
            <a:off x="5105400" y="914400"/>
            <a:ext cx="3200400" cy="2125663"/>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9A07A0AB-8B1D-450A-B4F2-BB29B6D55196}"/>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txBox="1">
            <a:spLocks/>
          </p:cNvSpPr>
          <p:nvPr/>
        </p:nvSpPr>
        <p:spPr bwMode="auto">
          <a:xfrm>
            <a:off x="762000" y="1924050"/>
            <a:ext cx="3849688" cy="15303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A fateful first meeting with Phoebe Hearst, board member of the YWCA, who wants to hire the brand new architect to design &amp; build suitable housing for women. Julia immediately has ideas . . . And is jubilant at this stellar opportunity! </a:t>
            </a:r>
          </a:p>
        </p:txBody>
      </p:sp>
      <p:sp>
        <p:nvSpPr>
          <p:cNvPr id="8" name="Title 1">
            <a:extLst/>
          </p:cNvPr>
          <p:cNvSpPr txBox="1">
            <a:spLocks/>
          </p:cNvSpPr>
          <p:nvPr/>
        </p:nvSpPr>
        <p:spPr>
          <a:xfrm>
            <a:off x="1371600" y="527050"/>
            <a:ext cx="2951163" cy="533400"/>
          </a:xfrm>
          <a:prstGeom prst="rect">
            <a:avLst/>
          </a:prstGeom>
        </p:spPr>
        <p:txBody>
          <a:bodyPr>
            <a:normAutofit fontScale="925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xiii  1898 </a:t>
            </a:r>
          </a:p>
        </p:txBody>
      </p:sp>
      <p:sp>
        <p:nvSpPr>
          <p:cNvPr id="10" name="Title 1">
            <a:extLst/>
          </p:cNvPr>
          <p:cNvSpPr txBox="1">
            <a:spLocks/>
          </p:cNvSpPr>
          <p:nvPr/>
        </p:nvSpPr>
        <p:spPr>
          <a:xfrm>
            <a:off x="92233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32772" name="Picture 3" descr="A person standing in front of a curtain&#10;&#10;Description generated with very high confidence"/>
          <p:cNvPicPr>
            <a:picLocks noChangeAspect="1"/>
          </p:cNvPicPr>
          <p:nvPr/>
        </p:nvPicPr>
        <p:blipFill>
          <a:blip r:embed="rId2"/>
          <a:srcRect/>
          <a:stretch>
            <a:fillRect/>
          </a:stretch>
        </p:blipFill>
        <p:spPr bwMode="auto">
          <a:xfrm>
            <a:off x="4922838" y="3733800"/>
            <a:ext cx="3662362" cy="2433638"/>
          </a:xfrm>
          <a:prstGeom prst="rect">
            <a:avLst/>
          </a:prstGeom>
          <a:noFill/>
          <a:ln w="9525">
            <a:noFill/>
            <a:miter lim="800000"/>
            <a:headEnd/>
            <a:tailEnd/>
          </a:ln>
        </p:spPr>
      </p:pic>
      <p:pic>
        <p:nvPicPr>
          <p:cNvPr id="32773" name="Picture 14" descr="A person standing in front of a curtain&#10;&#10;Description generated with very high confidence"/>
          <p:cNvPicPr>
            <a:picLocks noChangeAspect="1"/>
          </p:cNvPicPr>
          <p:nvPr/>
        </p:nvPicPr>
        <p:blipFill>
          <a:blip r:embed="rId3"/>
          <a:srcRect/>
          <a:stretch>
            <a:fillRect/>
          </a:stretch>
        </p:blipFill>
        <p:spPr bwMode="auto">
          <a:xfrm>
            <a:off x="846138" y="3733800"/>
            <a:ext cx="3662362" cy="2433638"/>
          </a:xfrm>
          <a:prstGeom prst="rect">
            <a:avLst/>
          </a:prstGeom>
          <a:noFill/>
          <a:ln w="9525">
            <a:noFill/>
            <a:miter lim="800000"/>
            <a:headEnd/>
            <a:tailEnd/>
          </a:ln>
        </p:spPr>
      </p:pic>
      <p:pic>
        <p:nvPicPr>
          <p:cNvPr id="32774" name="Picture 16" descr="Two people sitting at a table&#10;&#10;Description generated with high confidence"/>
          <p:cNvPicPr>
            <a:picLocks noChangeAspect="1"/>
          </p:cNvPicPr>
          <p:nvPr/>
        </p:nvPicPr>
        <p:blipFill>
          <a:blip r:embed="rId4"/>
          <a:srcRect/>
          <a:stretch>
            <a:fillRect/>
          </a:stretch>
        </p:blipFill>
        <p:spPr bwMode="auto">
          <a:xfrm>
            <a:off x="4922838" y="979488"/>
            <a:ext cx="3560762" cy="2365375"/>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377CB6C2-10DD-450D-ADAF-A4B00DF999D2}"/>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txBox="1">
            <a:spLocks/>
          </p:cNvSpPr>
          <p:nvPr/>
        </p:nvSpPr>
        <p:spPr bwMode="auto">
          <a:xfrm>
            <a:off x="623888" y="1225550"/>
            <a:ext cx="3848100" cy="153035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New Year’s Eve in Paris.</a:t>
            </a:r>
          </a:p>
          <a:p>
            <a:pPr algn="ctr" defTabSz="685800"/>
            <a:r>
              <a:rPr lang="en-US" sz="1600" b="1">
                <a:latin typeface="Courier New" pitchFamily="49" charset="0"/>
                <a:cs typeface="Courier New" pitchFamily="49" charset="0"/>
              </a:rPr>
              <a:t>Avery, awaiting Julia’s arrival, orders two glasses of champagne from a surly French waiter . . .</a:t>
            </a:r>
          </a:p>
        </p:txBody>
      </p:sp>
      <p:sp>
        <p:nvSpPr>
          <p:cNvPr id="8" name="Title 1">
            <a:extLst/>
          </p:cNvPr>
          <p:cNvSpPr txBox="1">
            <a:spLocks/>
          </p:cNvSpPr>
          <p:nvPr/>
        </p:nvSpPr>
        <p:spPr>
          <a:xfrm>
            <a:off x="1371600" y="527050"/>
            <a:ext cx="2951163"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xiv  1899 </a:t>
            </a:r>
          </a:p>
        </p:txBody>
      </p:sp>
      <p:sp>
        <p:nvSpPr>
          <p:cNvPr id="10" name="Title 1">
            <a:extLst/>
          </p:cNvPr>
          <p:cNvSpPr txBox="1">
            <a:spLocks/>
          </p:cNvSpPr>
          <p:nvPr/>
        </p:nvSpPr>
        <p:spPr>
          <a:xfrm>
            <a:off x="92233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33796" name="Picture 2" descr="A large white building&#10;&#10;Description generated with very high confidence"/>
          <p:cNvPicPr>
            <a:picLocks noChangeAspect="1"/>
          </p:cNvPicPr>
          <p:nvPr/>
        </p:nvPicPr>
        <p:blipFill>
          <a:blip r:embed="rId2"/>
          <a:srcRect/>
          <a:stretch>
            <a:fillRect/>
          </a:stretch>
        </p:blipFill>
        <p:spPr bwMode="auto">
          <a:xfrm>
            <a:off x="1752600" y="3071813"/>
            <a:ext cx="1590675" cy="3127375"/>
          </a:xfrm>
          <a:prstGeom prst="rect">
            <a:avLst/>
          </a:prstGeom>
          <a:noFill/>
          <a:ln w="9525">
            <a:noFill/>
            <a:miter lim="800000"/>
            <a:headEnd/>
            <a:tailEnd/>
          </a:ln>
        </p:spPr>
      </p:pic>
      <p:pic>
        <p:nvPicPr>
          <p:cNvPr id="33797" name="Picture 6" descr="A person standing in front of a curtain&#10;&#10;Description generated with very high confidence"/>
          <p:cNvPicPr>
            <a:picLocks noChangeAspect="1"/>
          </p:cNvPicPr>
          <p:nvPr/>
        </p:nvPicPr>
        <p:blipFill>
          <a:blip r:embed="rId3"/>
          <a:srcRect/>
          <a:stretch>
            <a:fillRect/>
          </a:stretch>
        </p:blipFill>
        <p:spPr bwMode="auto">
          <a:xfrm>
            <a:off x="4602163" y="768350"/>
            <a:ext cx="3873500" cy="2571750"/>
          </a:xfrm>
          <a:prstGeom prst="rect">
            <a:avLst/>
          </a:prstGeom>
          <a:noFill/>
          <a:ln w="9525">
            <a:noFill/>
            <a:miter lim="800000"/>
            <a:headEnd/>
            <a:tailEnd/>
          </a:ln>
        </p:spPr>
      </p:pic>
      <p:pic>
        <p:nvPicPr>
          <p:cNvPr id="33798" name="Picture 10" descr="A person wearing a suit and tie&#10;&#10;Description generated with very high confidence"/>
          <p:cNvPicPr>
            <a:picLocks noChangeAspect="1"/>
          </p:cNvPicPr>
          <p:nvPr/>
        </p:nvPicPr>
        <p:blipFill>
          <a:blip r:embed="rId4"/>
          <a:srcRect/>
          <a:stretch>
            <a:fillRect/>
          </a:stretch>
        </p:blipFill>
        <p:spPr bwMode="auto">
          <a:xfrm>
            <a:off x="3922713" y="3363913"/>
            <a:ext cx="4572000" cy="3036887"/>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E4587EC2-6E5B-4BB7-89DD-66AFCE37DF07}"/>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962400" y="431800"/>
            <a:ext cx="1143000" cy="635000"/>
          </a:xfrm>
        </p:spPr>
        <p:txBody>
          <a:bodyPr/>
          <a:lstStyle/>
          <a:p>
            <a:pPr defTabSz="685983" fontAlgn="auto">
              <a:spcAft>
                <a:spcPts val="0"/>
              </a:spcAft>
              <a:defRPr/>
            </a:pPr>
            <a:r>
              <a:rPr lang="en-US" sz="2401" b="1" dirty="0">
                <a:latin typeface="Courier New" panose="02070309020205020404" pitchFamily="49" charset="0"/>
                <a:cs typeface="Courier New" panose="02070309020205020404" pitchFamily="49" charset="0"/>
              </a:rPr>
              <a:t>Cast</a:t>
            </a:r>
          </a:p>
        </p:txBody>
      </p:sp>
      <p:sp>
        <p:nvSpPr>
          <p:cNvPr id="14" name="Content Placeholder 13"/>
          <p:cNvSpPr>
            <a:spLocks noGrp="1"/>
          </p:cNvSpPr>
          <p:nvPr>
            <p:ph idx="1"/>
          </p:nvPr>
        </p:nvSpPr>
        <p:spPr>
          <a:xfrm>
            <a:off x="914400" y="1066800"/>
            <a:ext cx="2971800" cy="5003800"/>
          </a:xfrm>
        </p:spPr>
        <p:txBody>
          <a:bodyPr>
            <a:normAutofit fontScale="85000" lnSpcReduction="20000"/>
          </a:bodyPr>
          <a:lstStyle/>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Julia Morgan</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William Randolph Hearst</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Jerry Mac</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Irene Mac</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Avery Morgan</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Eliza Morgan</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Charles Morgan</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Phoebe Hearst &amp; Cecile</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Maybeck &amp; </a:t>
            </a:r>
            <a:r>
              <a:rPr lang="en-US" b="1" dirty="0" err="1">
                <a:latin typeface="Courier New" panose="02070309020205020404" pitchFamily="49" charset="0"/>
                <a:cs typeface="Courier New" panose="02070309020205020404" pitchFamily="49" charset="0"/>
              </a:rPr>
              <a:t>Chaussemiche</a:t>
            </a:r>
            <a:endParaRPr lang="en-US" b="1" dirty="0">
              <a:latin typeface="Courier New" panose="02070309020205020404" pitchFamily="49" charset="0"/>
              <a:cs typeface="Courier New" panose="02070309020205020404" pitchFamily="49" charset="0"/>
            </a:endParaRP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Beth &amp; Jenny</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John Galen Howard</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Jake</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Vesta</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Janus</a:t>
            </a:r>
          </a:p>
          <a:p>
            <a:pPr marL="0" indent="0" algn="r" defTabSz="685983"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Charlie Chaplain</a:t>
            </a:r>
          </a:p>
        </p:txBody>
      </p:sp>
      <p:sp>
        <p:nvSpPr>
          <p:cNvPr id="4" name="Content Placeholder 13">
            <a:extLst/>
          </p:cNvPr>
          <p:cNvSpPr txBox="1">
            <a:spLocks/>
          </p:cNvSpPr>
          <p:nvPr/>
        </p:nvSpPr>
        <p:spPr>
          <a:xfrm>
            <a:off x="4267200" y="1066800"/>
            <a:ext cx="2971800" cy="5257800"/>
          </a:xfrm>
          <a:prstGeom prst="rect">
            <a:avLst/>
          </a:prstGeom>
        </p:spPr>
        <p:txBody>
          <a:bodyPr>
            <a:normAutofit fontScale="85000" lnSpcReduction="20000"/>
          </a:bodyPr>
          <a:lstStyle>
            <a:lvl1pPr marL="185215" indent="-185215" algn="l" defTabSz="685983" rtl="0" eaLnBrk="1" latinLnBrk="0" hangingPunct="1">
              <a:lnSpc>
                <a:spcPct val="90000"/>
              </a:lnSpc>
              <a:spcBef>
                <a:spcPts val="1350"/>
              </a:spcBef>
              <a:buClr>
                <a:schemeClr val="tx1"/>
              </a:buClr>
              <a:buFont typeface="Arial" pitchFamily="34" charset="0"/>
              <a:buChar char="•"/>
              <a:defRPr sz="1800" kern="1200">
                <a:solidFill>
                  <a:schemeClr val="tx1"/>
                </a:solidFill>
                <a:latin typeface="+mn-lt"/>
                <a:ea typeface="+mn-ea"/>
                <a:cs typeface="+mn-cs"/>
              </a:defRPr>
            </a:lvl1pPr>
            <a:lvl2pPr marL="411590" indent="-185215" algn="l" defTabSz="685983" rtl="0" eaLnBrk="1" latinLnBrk="0" hangingPunct="1">
              <a:lnSpc>
                <a:spcPct val="90000"/>
              </a:lnSpc>
              <a:spcBef>
                <a:spcPts val="600"/>
              </a:spcBef>
              <a:buClr>
                <a:schemeClr val="tx1"/>
              </a:buClr>
              <a:buFont typeface="Arial" pitchFamily="34" charset="0"/>
              <a:buChar char="•"/>
              <a:defRPr sz="1500" kern="1200">
                <a:solidFill>
                  <a:schemeClr val="tx1"/>
                </a:solidFill>
                <a:latin typeface="+mn-lt"/>
                <a:ea typeface="+mn-ea"/>
                <a:cs typeface="+mn-cs"/>
              </a:defRPr>
            </a:lvl2pPr>
            <a:lvl3pPr marL="637964" indent="-185215" algn="l" defTabSz="685983" rtl="0" eaLnBrk="1" latinLnBrk="0" hangingPunct="1">
              <a:lnSpc>
                <a:spcPct val="90000"/>
              </a:lnSpc>
              <a:spcBef>
                <a:spcPts val="600"/>
              </a:spcBef>
              <a:buClr>
                <a:schemeClr val="tx1"/>
              </a:buClr>
              <a:buFont typeface="Arial" pitchFamily="34" charset="0"/>
              <a:buChar char="•"/>
              <a:defRPr sz="1350" kern="1200">
                <a:solidFill>
                  <a:schemeClr val="tx1"/>
                </a:solidFill>
                <a:latin typeface="+mn-lt"/>
                <a:ea typeface="+mn-ea"/>
                <a:cs typeface="+mn-cs"/>
              </a:defRPr>
            </a:lvl3pPr>
            <a:lvl4pPr marL="864338" indent="-185215" algn="l" defTabSz="685983" rtl="0" eaLnBrk="1" latinLnBrk="0" hangingPunct="1">
              <a:lnSpc>
                <a:spcPct val="90000"/>
              </a:lnSpc>
              <a:spcBef>
                <a:spcPts val="600"/>
              </a:spcBef>
              <a:buClr>
                <a:schemeClr val="tx1"/>
              </a:buClr>
              <a:buFont typeface="Arial" pitchFamily="34" charset="0"/>
              <a:buChar char="•"/>
              <a:defRPr sz="1200" kern="1200">
                <a:solidFill>
                  <a:schemeClr val="tx1"/>
                </a:solidFill>
                <a:latin typeface="+mn-lt"/>
                <a:ea typeface="+mn-ea"/>
                <a:cs typeface="+mn-cs"/>
              </a:defRPr>
            </a:lvl4pPr>
            <a:lvl5pPr marL="1090713" indent="-185215" algn="l" defTabSz="685983" rtl="0" eaLnBrk="1" latinLnBrk="0" hangingPunct="1">
              <a:lnSpc>
                <a:spcPct val="90000"/>
              </a:lnSpc>
              <a:spcBef>
                <a:spcPts val="600"/>
              </a:spcBef>
              <a:buClr>
                <a:schemeClr val="tx1"/>
              </a:buClr>
              <a:buFont typeface="Arial" pitchFamily="34" charset="0"/>
              <a:buChar char="•"/>
              <a:defRPr sz="1200" kern="1200">
                <a:solidFill>
                  <a:schemeClr val="tx1"/>
                </a:solidFill>
                <a:latin typeface="+mn-lt"/>
                <a:ea typeface="+mn-ea"/>
                <a:cs typeface="+mn-cs"/>
              </a:defRPr>
            </a:lvl5pPr>
            <a:lvl6pPr marL="1317087" indent="-185215" algn="l" defTabSz="685983" rtl="0" eaLnBrk="1" latinLnBrk="0" hangingPunct="1">
              <a:lnSpc>
                <a:spcPct val="90000"/>
              </a:lnSpc>
              <a:spcBef>
                <a:spcPts val="600"/>
              </a:spcBef>
              <a:buClr>
                <a:schemeClr val="tx1"/>
              </a:buClr>
              <a:buFont typeface="Arial" pitchFamily="34" charset="0"/>
              <a:buChar char="•"/>
              <a:defRPr sz="1200" kern="1200" baseline="0">
                <a:solidFill>
                  <a:schemeClr val="tx1"/>
                </a:solidFill>
                <a:latin typeface="+mn-lt"/>
                <a:ea typeface="+mn-ea"/>
                <a:cs typeface="+mn-cs"/>
              </a:defRPr>
            </a:lvl6pPr>
            <a:lvl7pPr marL="1543461" indent="-185215" algn="l" defTabSz="685983" rtl="0" eaLnBrk="1" latinLnBrk="0" hangingPunct="1">
              <a:lnSpc>
                <a:spcPct val="90000"/>
              </a:lnSpc>
              <a:spcBef>
                <a:spcPts val="600"/>
              </a:spcBef>
              <a:buClr>
                <a:schemeClr val="tx1"/>
              </a:buClr>
              <a:buFont typeface="Arial" pitchFamily="34" charset="0"/>
              <a:buChar char="•"/>
              <a:defRPr sz="1200" kern="1200" baseline="0">
                <a:solidFill>
                  <a:schemeClr val="tx1"/>
                </a:solidFill>
                <a:latin typeface="+mn-lt"/>
                <a:ea typeface="+mn-ea"/>
                <a:cs typeface="+mn-cs"/>
              </a:defRPr>
            </a:lvl7pPr>
            <a:lvl8pPr marL="1769836" indent="-185215" algn="l" defTabSz="685983" rtl="0" eaLnBrk="1" latinLnBrk="0" hangingPunct="1">
              <a:lnSpc>
                <a:spcPct val="90000"/>
              </a:lnSpc>
              <a:spcBef>
                <a:spcPts val="600"/>
              </a:spcBef>
              <a:buClr>
                <a:schemeClr val="tx1"/>
              </a:buClr>
              <a:buFont typeface="Arial" pitchFamily="34" charset="0"/>
              <a:buChar char="•"/>
              <a:defRPr sz="1200" kern="1200" baseline="0">
                <a:solidFill>
                  <a:schemeClr val="tx1"/>
                </a:solidFill>
                <a:latin typeface="+mn-lt"/>
                <a:ea typeface="+mn-ea"/>
                <a:cs typeface="+mn-cs"/>
              </a:defRPr>
            </a:lvl8pPr>
            <a:lvl9pPr marL="1996210" indent="-185215" algn="l" defTabSz="685983" rtl="0" eaLnBrk="1" latinLnBrk="0" hangingPunct="1">
              <a:lnSpc>
                <a:spcPct val="90000"/>
              </a:lnSpc>
              <a:spcBef>
                <a:spcPts val="600"/>
              </a:spcBef>
              <a:buClr>
                <a:schemeClr val="tx1"/>
              </a:buClr>
              <a:buFont typeface="Arial" pitchFamily="34" charset="0"/>
              <a:buChar char="•"/>
              <a:defRPr sz="1200" kern="1200" baseline="0">
                <a:solidFill>
                  <a:schemeClr val="tx1"/>
                </a:solidFill>
                <a:latin typeface="+mn-lt"/>
                <a:ea typeface="+mn-ea"/>
                <a:cs typeface="+mn-cs"/>
              </a:defRPr>
            </a:lvl9pPr>
          </a:lstStyle>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Mara Purl</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Christopher Law</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Jeff Walters</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Wendy Marie Martin</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David Rosenblatt</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Tara Brinkman</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Dan Murry</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Wendie Marie Martin</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Dan Murry</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Corina Sullivan</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Christopher Law</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David Rosenblatt</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Corina Sullivan</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David Rosenblatt</a:t>
            </a:r>
          </a:p>
          <a:p>
            <a:pPr marL="0" indent="0" fontAlgn="auto">
              <a:spcAft>
                <a:spcPts val="0"/>
              </a:spcAft>
              <a:buFont typeface="Arial" pitchFamily="34" charset="0"/>
              <a:buNone/>
              <a:defRPr/>
            </a:pPr>
            <a:r>
              <a:rPr lang="en-US" b="1" dirty="0">
                <a:latin typeface="Courier New" panose="02070309020205020404" pitchFamily="49" charset="0"/>
                <a:cs typeface="Courier New" panose="02070309020205020404" pitchFamily="49" charset="0"/>
              </a:rPr>
              <a:t>Wendy Marie Martin</a:t>
            </a:r>
          </a:p>
        </p:txBody>
      </p:sp>
      <p:sp>
        <p:nvSpPr>
          <p:cNvPr id="2" name="Footer Placeholder 1">
            <a:extLst>
              <a:ext uri="{FF2B5EF4-FFF2-40B4-BE49-F238E27FC236}">
                <a16:creationId xmlns:a16="http://schemas.microsoft.com/office/drawing/2014/main" id="{9D628E45-74DA-49BE-849A-4E5D9A2D0ACF}"/>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txBox="1">
            <a:spLocks/>
          </p:cNvSpPr>
          <p:nvPr/>
        </p:nvSpPr>
        <p:spPr bwMode="auto">
          <a:xfrm>
            <a:off x="701675" y="1060450"/>
            <a:ext cx="3949700"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arrives in THE hat . . .</a:t>
            </a:r>
          </a:p>
        </p:txBody>
      </p:sp>
      <p:sp>
        <p:nvSpPr>
          <p:cNvPr id="8" name="Title 1">
            <a:extLst/>
          </p:cNvPr>
          <p:cNvSpPr txBox="1">
            <a:spLocks/>
          </p:cNvSpPr>
          <p:nvPr/>
        </p:nvSpPr>
        <p:spPr>
          <a:xfrm>
            <a:off x="1371600" y="527050"/>
            <a:ext cx="2951163" cy="533400"/>
          </a:xfrm>
          <a:prstGeom prst="rect">
            <a:avLst/>
          </a:prstGeom>
        </p:spPr>
        <p:txBody>
          <a:bodyPr>
            <a:normAutofit fontScale="925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xiii  1898 </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34820" name="Picture 2" descr="Two people standing in a room&#10;&#10;Description generated with very high confidence"/>
          <p:cNvPicPr>
            <a:picLocks noChangeAspect="1"/>
          </p:cNvPicPr>
          <p:nvPr/>
        </p:nvPicPr>
        <p:blipFill>
          <a:blip r:embed="rId2"/>
          <a:srcRect/>
          <a:stretch>
            <a:fillRect/>
          </a:stretch>
        </p:blipFill>
        <p:spPr bwMode="auto">
          <a:xfrm>
            <a:off x="4038600" y="3276600"/>
            <a:ext cx="4572000" cy="3036888"/>
          </a:xfrm>
          <a:prstGeom prst="rect">
            <a:avLst/>
          </a:prstGeom>
          <a:noFill/>
          <a:ln w="9525">
            <a:noFill/>
            <a:miter lim="800000"/>
            <a:headEnd/>
            <a:tailEnd/>
          </a:ln>
        </p:spPr>
      </p:pic>
      <p:pic>
        <p:nvPicPr>
          <p:cNvPr id="34821" name="Picture 6" descr="Two people sitting on a wooden floor&#10;&#10;Description generated with high confidence"/>
          <p:cNvPicPr>
            <a:picLocks noChangeAspect="1"/>
          </p:cNvPicPr>
          <p:nvPr/>
        </p:nvPicPr>
        <p:blipFill>
          <a:blip r:embed="rId3"/>
          <a:srcRect/>
          <a:stretch>
            <a:fillRect/>
          </a:stretch>
        </p:blipFill>
        <p:spPr bwMode="auto">
          <a:xfrm>
            <a:off x="4629150" y="555625"/>
            <a:ext cx="3768725" cy="2503488"/>
          </a:xfrm>
          <a:prstGeom prst="rect">
            <a:avLst/>
          </a:prstGeom>
          <a:noFill/>
          <a:ln w="9525">
            <a:noFill/>
            <a:miter lim="800000"/>
            <a:headEnd/>
            <a:tailEnd/>
          </a:ln>
        </p:spPr>
      </p:pic>
      <p:pic>
        <p:nvPicPr>
          <p:cNvPr id="34822" name="Picture 10" descr="Two people standing in a room&#10;&#10;Description generated with very high confidence"/>
          <p:cNvPicPr>
            <a:picLocks noChangeAspect="1"/>
          </p:cNvPicPr>
          <p:nvPr/>
        </p:nvPicPr>
        <p:blipFill>
          <a:blip r:embed="rId4"/>
          <a:srcRect/>
          <a:stretch>
            <a:fillRect/>
          </a:stretch>
        </p:blipFill>
        <p:spPr bwMode="auto">
          <a:xfrm>
            <a:off x="693738" y="1746250"/>
            <a:ext cx="3211512" cy="2133600"/>
          </a:xfrm>
          <a:prstGeom prst="rect">
            <a:avLst/>
          </a:prstGeom>
          <a:noFill/>
          <a:ln w="9525">
            <a:noFill/>
            <a:miter lim="800000"/>
            <a:headEnd/>
            <a:tailEnd/>
          </a:ln>
        </p:spPr>
      </p:pic>
      <p:sp>
        <p:nvSpPr>
          <p:cNvPr id="34823" name="Rectangle 11"/>
          <p:cNvSpPr>
            <a:spLocks noChangeArrowheads="1"/>
          </p:cNvSpPr>
          <p:nvPr/>
        </p:nvSpPr>
        <p:spPr bwMode="auto">
          <a:xfrm>
            <a:off x="693738" y="4056063"/>
            <a:ext cx="2754312" cy="1816100"/>
          </a:xfrm>
          <a:prstGeom prst="rect">
            <a:avLst/>
          </a:prstGeom>
          <a:noFill/>
          <a:ln w="9525">
            <a:noFill/>
            <a:miter lim="800000"/>
            <a:headEnd/>
            <a:tailEnd/>
          </a:ln>
        </p:spPr>
        <p:txBody>
          <a:bodyPr>
            <a:spAutoFit/>
          </a:bodyPr>
          <a:lstStyle/>
          <a:p>
            <a:pPr algn="ctr"/>
            <a:r>
              <a:rPr lang="en-US" sz="1400" b="1">
                <a:latin typeface="Courier New" pitchFamily="49" charset="0"/>
                <a:cs typeface="Courier New" pitchFamily="49" charset="0"/>
              </a:rPr>
              <a:t>The two get tipsy, Julia in fits of laughter at Avery’s antics . . </a:t>
            </a:r>
            <a:r>
              <a:rPr lang="en-US" b="1">
                <a:latin typeface="Courier New" pitchFamily="49" charset="0"/>
                <a:cs typeface="Courier New" pitchFamily="49" charset="0"/>
              </a:rPr>
              <a:t>.</a:t>
            </a:r>
          </a:p>
          <a:p>
            <a:pPr algn="ctr"/>
            <a:endParaRPr lang="en-US" b="1">
              <a:latin typeface="Courier New" pitchFamily="49" charset="0"/>
              <a:cs typeface="Courier New" pitchFamily="49" charset="0"/>
            </a:endParaRPr>
          </a:p>
          <a:p>
            <a:pPr algn="ctr"/>
            <a:r>
              <a:rPr lang="en-US" sz="1600" b="1">
                <a:latin typeface="Courier New" pitchFamily="49" charset="0"/>
                <a:cs typeface="Courier New" pitchFamily="49" charset="0"/>
              </a:rPr>
              <a:t>Then they toast</a:t>
            </a:r>
          </a:p>
          <a:p>
            <a:pPr algn="ctr"/>
            <a:r>
              <a:rPr lang="en-US" sz="1600" b="1">
                <a:latin typeface="Courier New" pitchFamily="49" charset="0"/>
                <a:cs typeface="Courier New" pitchFamily="49" charset="0"/>
              </a:rPr>
              <a:t>to the</a:t>
            </a:r>
          </a:p>
          <a:p>
            <a:pPr algn="ctr"/>
            <a:r>
              <a:rPr lang="en-US" sz="1600" b="1">
                <a:latin typeface="Courier New" pitchFamily="49" charset="0"/>
                <a:cs typeface="Courier New" pitchFamily="49" charset="0"/>
              </a:rPr>
              <a:t>New Century!</a:t>
            </a:r>
          </a:p>
        </p:txBody>
      </p:sp>
      <p:sp>
        <p:nvSpPr>
          <p:cNvPr id="2" name="Footer Placeholder 1">
            <a:extLst>
              <a:ext uri="{FF2B5EF4-FFF2-40B4-BE49-F238E27FC236}">
                <a16:creationId xmlns:a16="http://schemas.microsoft.com/office/drawing/2014/main" id="{28599DBF-A39A-45CF-962F-F82320901953}"/>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bwMode="auto">
          <a:xfrm>
            <a:off x="3505200" y="990600"/>
            <a:ext cx="2133600" cy="762000"/>
          </a:xfrm>
        </p:spPr>
        <p:txBody>
          <a:bodyPr wrap="square" numCol="1" anchorCtr="0" compatLnSpc="1">
            <a:prstTxWarp prst="textNoShape">
              <a:avLst/>
            </a:prstTxWarp>
          </a:bodyPr>
          <a:lstStyle/>
          <a:p>
            <a:r>
              <a:rPr lang="en-US" sz="3600" b="1">
                <a:latin typeface="Courier New" pitchFamily="49" charset="0"/>
                <a:cs typeface="Courier New" pitchFamily="49" charset="0"/>
              </a:rPr>
              <a:t>Act II</a:t>
            </a:r>
          </a:p>
        </p:txBody>
      </p:sp>
      <p:pic>
        <p:nvPicPr>
          <p:cNvPr id="35842" name="Content Placeholder 4"/>
          <p:cNvPicPr>
            <a:picLocks noGrp="1" noChangeAspect="1"/>
          </p:cNvPicPr>
          <p:nvPr>
            <p:ph idx="1"/>
          </p:nvPr>
        </p:nvPicPr>
        <p:blipFill>
          <a:blip r:embed="rId2"/>
          <a:srcRect/>
          <a:stretch>
            <a:fillRect/>
          </a:stretch>
        </p:blipFill>
        <p:spPr bwMode="auto">
          <a:xfrm>
            <a:off x="2938463" y="2362200"/>
            <a:ext cx="3267075" cy="2660650"/>
          </a:xfrm>
        </p:spPr>
      </p:pic>
      <p:sp>
        <p:nvSpPr>
          <p:cNvPr id="2" name="Footer Placeholder 1">
            <a:extLst>
              <a:ext uri="{FF2B5EF4-FFF2-40B4-BE49-F238E27FC236}">
                <a16:creationId xmlns:a16="http://schemas.microsoft.com/office/drawing/2014/main" id="{2E22DB7B-A949-4715-B81C-FBC83526A303}"/>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txBox="1">
            <a:spLocks/>
          </p:cNvSpPr>
          <p:nvPr/>
        </p:nvSpPr>
        <p:spPr bwMode="auto">
          <a:xfrm>
            <a:off x="1058863" y="2055813"/>
            <a:ext cx="2951162"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Reporter Jerry Mac continues to make his case, while plying Julia with spiked coffee . . .</a:t>
            </a:r>
          </a:p>
        </p:txBody>
      </p:sp>
      <p:sp>
        <p:nvSpPr>
          <p:cNvPr id="8" name="Title 1">
            <a:extLst/>
          </p:cNvPr>
          <p:cNvSpPr txBox="1">
            <a:spLocks/>
          </p:cNvSpPr>
          <p:nvPr/>
        </p:nvSpPr>
        <p:spPr>
          <a:xfrm>
            <a:off x="1371600" y="527050"/>
            <a:ext cx="2951163"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xi  1933 </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36868" name="Rectangle 11"/>
          <p:cNvSpPr>
            <a:spLocks noChangeArrowheads="1"/>
          </p:cNvSpPr>
          <p:nvPr/>
        </p:nvSpPr>
        <p:spPr bwMode="auto">
          <a:xfrm>
            <a:off x="5367338" y="4565650"/>
            <a:ext cx="2754312" cy="1385888"/>
          </a:xfrm>
          <a:prstGeom prst="rect">
            <a:avLst/>
          </a:prstGeom>
          <a:noFill/>
          <a:ln w="9525">
            <a:noFill/>
            <a:miter lim="800000"/>
            <a:headEnd/>
            <a:tailEnd/>
          </a:ln>
        </p:spPr>
        <p:txBody>
          <a:bodyPr>
            <a:spAutoFit/>
          </a:bodyPr>
          <a:lstStyle/>
          <a:p>
            <a:pPr algn="ctr"/>
            <a:r>
              <a:rPr lang="en-US" sz="1400" b="1">
                <a:latin typeface="Courier New" pitchFamily="49" charset="0"/>
                <a:cs typeface="Courier New" pitchFamily="49" charset="0"/>
              </a:rPr>
              <a:t>. . . Until she begins to believe he’ll write about her work, not about her, so she agrees, he shall write his book. . .</a:t>
            </a:r>
            <a:endParaRPr lang="en-US" b="1">
              <a:latin typeface="Courier New" pitchFamily="49" charset="0"/>
              <a:cs typeface="Courier New" pitchFamily="49" charset="0"/>
            </a:endParaRPr>
          </a:p>
        </p:txBody>
      </p:sp>
      <p:pic>
        <p:nvPicPr>
          <p:cNvPr id="36869" name="Picture 3" descr="A group of people standing in front of a curtain&#10;&#10;Description generated with very high confidence"/>
          <p:cNvPicPr>
            <a:picLocks noChangeAspect="1"/>
          </p:cNvPicPr>
          <p:nvPr/>
        </p:nvPicPr>
        <p:blipFill>
          <a:blip r:embed="rId2"/>
          <a:srcRect/>
          <a:stretch>
            <a:fillRect/>
          </a:stretch>
        </p:blipFill>
        <p:spPr bwMode="auto">
          <a:xfrm>
            <a:off x="4821238" y="550863"/>
            <a:ext cx="3844925" cy="3844925"/>
          </a:xfrm>
          <a:prstGeom prst="rect">
            <a:avLst/>
          </a:prstGeom>
          <a:noFill/>
          <a:ln w="9525">
            <a:noFill/>
            <a:miter lim="800000"/>
            <a:headEnd/>
            <a:tailEnd/>
          </a:ln>
        </p:spPr>
      </p:pic>
      <p:pic>
        <p:nvPicPr>
          <p:cNvPr id="36870" name="Picture 8" descr="Two people sitting in front of a curtain&#10;&#10;Description generated with high confidence"/>
          <p:cNvPicPr>
            <a:picLocks noChangeAspect="1"/>
          </p:cNvPicPr>
          <p:nvPr/>
        </p:nvPicPr>
        <p:blipFill>
          <a:blip r:embed="rId3"/>
          <a:srcRect/>
          <a:stretch>
            <a:fillRect/>
          </a:stretch>
        </p:blipFill>
        <p:spPr bwMode="auto">
          <a:xfrm>
            <a:off x="307975" y="3578225"/>
            <a:ext cx="4014788" cy="2667000"/>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598B1239-67B0-41A4-BAC2-8AE2F6791CFC}"/>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txBox="1">
            <a:spLocks/>
          </p:cNvSpPr>
          <p:nvPr/>
        </p:nvSpPr>
        <p:spPr bwMode="auto">
          <a:xfrm>
            <a:off x="615950" y="2062163"/>
            <a:ext cx="3432175"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A first job, working for the well-known architect John Galen Howard, who is more bossy than appreciative.</a:t>
            </a:r>
          </a:p>
        </p:txBody>
      </p:sp>
      <p:sp>
        <p:nvSpPr>
          <p:cNvPr id="8" name="Title 1">
            <a:extLst/>
          </p:cNvPr>
          <p:cNvSpPr txBox="1">
            <a:spLocks/>
          </p:cNvSpPr>
          <p:nvPr/>
        </p:nvSpPr>
        <p:spPr>
          <a:xfrm>
            <a:off x="1106488" y="527050"/>
            <a:ext cx="2646362" cy="381000"/>
          </a:xfrm>
          <a:prstGeom prst="rect">
            <a:avLst/>
          </a:prstGeom>
        </p:spPr>
        <p:txBody>
          <a:bodyPr>
            <a:normAutofit fontScale="85000" lnSpcReduction="1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b  1902 </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37892" name="Rectangle 11"/>
          <p:cNvSpPr>
            <a:spLocks noChangeArrowheads="1"/>
          </p:cNvSpPr>
          <p:nvPr/>
        </p:nvSpPr>
        <p:spPr bwMode="auto">
          <a:xfrm>
            <a:off x="5181600" y="3962400"/>
            <a:ext cx="2754313" cy="1169988"/>
          </a:xfrm>
          <a:prstGeom prst="rect">
            <a:avLst/>
          </a:prstGeom>
          <a:noFill/>
          <a:ln w="9525">
            <a:noFill/>
            <a:miter lim="800000"/>
            <a:headEnd/>
            <a:tailEnd/>
          </a:ln>
        </p:spPr>
        <p:txBody>
          <a:bodyPr>
            <a:spAutoFit/>
          </a:bodyPr>
          <a:lstStyle/>
          <a:p>
            <a:pPr algn="ctr"/>
            <a:r>
              <a:rPr lang="en-US" sz="1400" b="1">
                <a:latin typeface="Courier New" pitchFamily="49" charset="0"/>
                <a:cs typeface="Courier New" pitchFamily="49" charset="0"/>
              </a:rPr>
              <a:t>She rescues his Greek Theatre project,</a:t>
            </a:r>
          </a:p>
          <a:p>
            <a:pPr algn="ctr"/>
            <a:r>
              <a:rPr lang="en-US" sz="1400" b="1">
                <a:latin typeface="Courier New" pitchFamily="49" charset="0"/>
                <a:cs typeface="Courier New" pitchFamily="49" charset="0"/>
              </a:rPr>
              <a:t>is called an ingrate, and resigns, ready to establish her own firm.</a:t>
            </a:r>
            <a:endParaRPr lang="en-US" sz="1600" b="1">
              <a:latin typeface="Courier New" pitchFamily="49" charset="0"/>
              <a:cs typeface="Courier New" pitchFamily="49" charset="0"/>
            </a:endParaRPr>
          </a:p>
        </p:txBody>
      </p:sp>
      <p:pic>
        <p:nvPicPr>
          <p:cNvPr id="37893" name="Picture 3" descr="Two people standing in a room&#10;&#10;Description generated with very high confidence"/>
          <p:cNvPicPr>
            <a:picLocks noChangeAspect="1"/>
          </p:cNvPicPr>
          <p:nvPr/>
        </p:nvPicPr>
        <p:blipFill>
          <a:blip r:embed="rId2"/>
          <a:srcRect/>
          <a:stretch>
            <a:fillRect/>
          </a:stretch>
        </p:blipFill>
        <p:spPr bwMode="auto">
          <a:xfrm>
            <a:off x="4343400" y="558800"/>
            <a:ext cx="4210050" cy="2797175"/>
          </a:xfrm>
          <a:prstGeom prst="rect">
            <a:avLst/>
          </a:prstGeom>
          <a:noFill/>
          <a:ln w="9525">
            <a:noFill/>
            <a:miter lim="800000"/>
            <a:headEnd/>
            <a:tailEnd/>
          </a:ln>
        </p:spPr>
      </p:pic>
      <p:pic>
        <p:nvPicPr>
          <p:cNvPr id="37894" name="Picture 8" descr="Two people standing in a room&#10;&#10;Description generated with very high confidence"/>
          <p:cNvPicPr>
            <a:picLocks noChangeAspect="1"/>
          </p:cNvPicPr>
          <p:nvPr/>
        </p:nvPicPr>
        <p:blipFill>
          <a:blip r:embed="rId3"/>
          <a:srcRect/>
          <a:stretch>
            <a:fillRect/>
          </a:stretch>
        </p:blipFill>
        <p:spPr bwMode="auto">
          <a:xfrm>
            <a:off x="528638" y="3614738"/>
            <a:ext cx="4089400" cy="2716212"/>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1A510258-7AC6-40E3-9119-DC9DED596DAF}"/>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txBox="1">
            <a:spLocks/>
          </p:cNvSpPr>
          <p:nvPr/>
        </p:nvSpPr>
        <p:spPr bwMode="auto">
          <a:xfrm>
            <a:off x="261938" y="1190625"/>
            <a:ext cx="4953000"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Julia at her San Francisco Architectural Firm with her assistant Elizabeth, discussing a client project</a:t>
            </a:r>
          </a:p>
        </p:txBody>
      </p:sp>
      <p:sp>
        <p:nvSpPr>
          <p:cNvPr id="8" name="Title 1">
            <a:extLst/>
          </p:cNvPr>
          <p:cNvSpPr txBox="1">
            <a:spLocks/>
          </p:cNvSpPr>
          <p:nvPr/>
        </p:nvSpPr>
        <p:spPr>
          <a:xfrm>
            <a:off x="1106488" y="527050"/>
            <a:ext cx="2646362" cy="381000"/>
          </a:xfrm>
          <a:prstGeom prst="rect">
            <a:avLst/>
          </a:prstGeom>
        </p:spPr>
        <p:txBody>
          <a:bodyPr>
            <a:normAutofit fontScale="92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ii  1926 </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38916" name="Rectangle 11"/>
          <p:cNvSpPr>
            <a:spLocks noChangeArrowheads="1"/>
          </p:cNvSpPr>
          <p:nvPr/>
        </p:nvSpPr>
        <p:spPr bwMode="auto">
          <a:xfrm>
            <a:off x="5181600" y="3962400"/>
            <a:ext cx="2754313" cy="1169988"/>
          </a:xfrm>
          <a:prstGeom prst="rect">
            <a:avLst/>
          </a:prstGeom>
          <a:noFill/>
          <a:ln w="9525">
            <a:noFill/>
            <a:miter lim="800000"/>
            <a:headEnd/>
            <a:tailEnd/>
          </a:ln>
        </p:spPr>
        <p:txBody>
          <a:bodyPr>
            <a:spAutoFit/>
          </a:bodyPr>
          <a:lstStyle/>
          <a:p>
            <a:pPr algn="ctr"/>
            <a:r>
              <a:rPr lang="en-US" sz="1400" b="1">
                <a:latin typeface="Courier New" pitchFamily="49" charset="0"/>
                <a:cs typeface="Courier New" pitchFamily="49" charset="0"/>
              </a:rPr>
              <a:t>She rescues his Greek Theatre project,</a:t>
            </a:r>
          </a:p>
          <a:p>
            <a:pPr algn="ctr"/>
            <a:r>
              <a:rPr lang="en-US" sz="1400" b="1">
                <a:latin typeface="Courier New" pitchFamily="49" charset="0"/>
                <a:cs typeface="Courier New" pitchFamily="49" charset="0"/>
              </a:rPr>
              <a:t>is called an ingrate, and resigns, ready to establish her own firm.</a:t>
            </a:r>
            <a:endParaRPr lang="en-US" sz="1600" b="1">
              <a:latin typeface="Courier New" pitchFamily="49" charset="0"/>
              <a:cs typeface="Courier New" pitchFamily="49" charset="0"/>
            </a:endParaRPr>
          </a:p>
        </p:txBody>
      </p:sp>
      <p:pic>
        <p:nvPicPr>
          <p:cNvPr id="38917" name="Picture 2" descr="Two people standing in front of a curtain&#10;&#10;Description generated with very high confidence"/>
          <p:cNvPicPr>
            <a:picLocks noChangeAspect="1"/>
          </p:cNvPicPr>
          <p:nvPr/>
        </p:nvPicPr>
        <p:blipFill>
          <a:blip r:embed="rId2"/>
          <a:srcRect/>
          <a:stretch>
            <a:fillRect/>
          </a:stretch>
        </p:blipFill>
        <p:spPr bwMode="auto">
          <a:xfrm>
            <a:off x="5207000" y="527050"/>
            <a:ext cx="3279775" cy="2178050"/>
          </a:xfrm>
          <a:prstGeom prst="rect">
            <a:avLst/>
          </a:prstGeom>
          <a:noFill/>
          <a:ln w="9525">
            <a:noFill/>
            <a:miter lim="800000"/>
            <a:headEnd/>
            <a:tailEnd/>
          </a:ln>
        </p:spPr>
      </p:pic>
      <p:pic>
        <p:nvPicPr>
          <p:cNvPr id="38918" name="Picture 6" descr="Two people sitting on a table&#10;&#10;Description generated with high confidence"/>
          <p:cNvPicPr>
            <a:picLocks noChangeAspect="1"/>
          </p:cNvPicPr>
          <p:nvPr/>
        </p:nvPicPr>
        <p:blipFill>
          <a:blip r:embed="rId3"/>
          <a:srcRect/>
          <a:stretch>
            <a:fillRect/>
          </a:stretch>
        </p:blipFill>
        <p:spPr bwMode="auto">
          <a:xfrm>
            <a:off x="1524000" y="4008438"/>
            <a:ext cx="3482975" cy="2312987"/>
          </a:xfrm>
          <a:prstGeom prst="rect">
            <a:avLst/>
          </a:prstGeom>
          <a:noFill/>
          <a:ln w="9525">
            <a:noFill/>
            <a:miter lim="800000"/>
            <a:headEnd/>
            <a:tailEnd/>
          </a:ln>
        </p:spPr>
      </p:pic>
      <p:pic>
        <p:nvPicPr>
          <p:cNvPr id="38919" name="Picture 12" descr="Two people sitting on a table&#10;&#10;Description generated with high confidence"/>
          <p:cNvPicPr>
            <a:picLocks noChangeAspect="1"/>
          </p:cNvPicPr>
          <p:nvPr/>
        </p:nvPicPr>
        <p:blipFill>
          <a:blip r:embed="rId4"/>
          <a:srcRect/>
          <a:stretch>
            <a:fillRect/>
          </a:stretch>
        </p:blipFill>
        <p:spPr bwMode="auto">
          <a:xfrm>
            <a:off x="403225" y="1854200"/>
            <a:ext cx="2951163" cy="1960563"/>
          </a:xfrm>
          <a:prstGeom prst="rect">
            <a:avLst/>
          </a:prstGeom>
          <a:noFill/>
          <a:ln w="9525">
            <a:noFill/>
            <a:miter lim="800000"/>
            <a:headEnd/>
            <a:tailEnd/>
          </a:ln>
        </p:spPr>
      </p:pic>
      <p:pic>
        <p:nvPicPr>
          <p:cNvPr id="38920" name="Picture 14" descr="Two people sitting on a wooden floor&#10;&#10;Description generated with very high confidence"/>
          <p:cNvPicPr>
            <a:picLocks noChangeAspect="1"/>
          </p:cNvPicPr>
          <p:nvPr/>
        </p:nvPicPr>
        <p:blipFill>
          <a:blip r:embed="rId5"/>
          <a:srcRect/>
          <a:stretch>
            <a:fillRect/>
          </a:stretch>
        </p:blipFill>
        <p:spPr bwMode="auto">
          <a:xfrm>
            <a:off x="5221288" y="2892425"/>
            <a:ext cx="3279775" cy="2178050"/>
          </a:xfrm>
          <a:prstGeom prst="rect">
            <a:avLst/>
          </a:prstGeom>
          <a:noFill/>
          <a:ln w="9525">
            <a:noFill/>
            <a:miter lim="800000"/>
            <a:headEnd/>
            <a:tailEnd/>
          </a:ln>
        </p:spPr>
      </p:pic>
      <p:sp>
        <p:nvSpPr>
          <p:cNvPr id="38921" name="Title 1"/>
          <p:cNvSpPr txBox="1">
            <a:spLocks/>
          </p:cNvSpPr>
          <p:nvPr/>
        </p:nvSpPr>
        <p:spPr bwMode="auto">
          <a:xfrm>
            <a:off x="5214938" y="5668963"/>
            <a:ext cx="3552825"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Avery, now her driver, </a:t>
            </a:r>
          </a:p>
          <a:p>
            <a:pPr algn="ctr" defTabSz="685800"/>
            <a:r>
              <a:rPr lang="en-US" sz="1400" b="1">
                <a:latin typeface="Courier New" pitchFamily="49" charset="0"/>
                <a:cs typeface="Courier New" pitchFamily="49" charset="0"/>
              </a:rPr>
              <a:t>barely has time for his newspaper between chauffeuring her to job sites.</a:t>
            </a:r>
          </a:p>
        </p:txBody>
      </p:sp>
      <p:sp>
        <p:nvSpPr>
          <p:cNvPr id="2" name="Footer Placeholder 1">
            <a:extLst>
              <a:ext uri="{FF2B5EF4-FFF2-40B4-BE49-F238E27FC236}">
                <a16:creationId xmlns:a16="http://schemas.microsoft.com/office/drawing/2014/main" id="{0B5194BB-D0A3-49A8-8278-4694FEF98876}"/>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txBox="1">
            <a:spLocks/>
          </p:cNvSpPr>
          <p:nvPr/>
        </p:nvSpPr>
        <p:spPr bwMode="auto">
          <a:xfrm>
            <a:off x="615950" y="2062163"/>
            <a:ext cx="3432175"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Jerry Mac works </a:t>
            </a:r>
          </a:p>
          <a:p>
            <a:pPr algn="ctr" defTabSz="685800"/>
            <a:r>
              <a:rPr lang="en-US" sz="1600" b="1">
                <a:latin typeface="Courier New" pitchFamily="49" charset="0"/>
                <a:cs typeface="Courier New" pitchFamily="49" charset="0"/>
              </a:rPr>
              <a:t>on his book . . . </a:t>
            </a:r>
          </a:p>
          <a:p>
            <a:pPr algn="ctr" defTabSz="685800"/>
            <a:r>
              <a:rPr lang="en-US" sz="1600" b="1">
                <a:latin typeface="Courier New" pitchFamily="49" charset="0"/>
                <a:cs typeface="Courier New" pitchFamily="49" charset="0"/>
              </a:rPr>
              <a:t>The biography of </a:t>
            </a:r>
          </a:p>
          <a:p>
            <a:pPr algn="ctr" defTabSz="685800"/>
            <a:r>
              <a:rPr lang="en-US" sz="1600" b="1">
                <a:latin typeface="Courier New" pitchFamily="49" charset="0"/>
                <a:cs typeface="Courier New" pitchFamily="49" charset="0"/>
              </a:rPr>
              <a:t>Julia Morgan</a:t>
            </a:r>
          </a:p>
        </p:txBody>
      </p:sp>
      <p:sp>
        <p:nvSpPr>
          <p:cNvPr id="8" name="Title 1">
            <a:extLst/>
          </p:cNvPr>
          <p:cNvSpPr txBox="1">
            <a:spLocks/>
          </p:cNvSpPr>
          <p:nvPr/>
        </p:nvSpPr>
        <p:spPr>
          <a:xfrm>
            <a:off x="1106488" y="527050"/>
            <a:ext cx="2646362" cy="381000"/>
          </a:xfrm>
          <a:prstGeom prst="rect">
            <a:avLst/>
          </a:prstGeom>
        </p:spPr>
        <p:txBody>
          <a:bodyPr>
            <a:normAutofit fontScale="85000" lnSpcReduction="1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iii  1933 </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39940" name="Picture 2" descr="A person sitting at a table in front of a computer&#10;&#10;Description generated with high confidence"/>
          <p:cNvPicPr>
            <a:picLocks noChangeAspect="1"/>
          </p:cNvPicPr>
          <p:nvPr/>
        </p:nvPicPr>
        <p:blipFill>
          <a:blip r:embed="rId2"/>
          <a:srcRect/>
          <a:stretch>
            <a:fillRect/>
          </a:stretch>
        </p:blipFill>
        <p:spPr bwMode="auto">
          <a:xfrm>
            <a:off x="4343400" y="742950"/>
            <a:ext cx="4329113" cy="2874963"/>
          </a:xfrm>
          <a:prstGeom prst="rect">
            <a:avLst/>
          </a:prstGeom>
          <a:noFill/>
          <a:ln w="9525">
            <a:noFill/>
            <a:miter lim="800000"/>
            <a:headEnd/>
            <a:tailEnd/>
          </a:ln>
        </p:spPr>
      </p:pic>
      <p:pic>
        <p:nvPicPr>
          <p:cNvPr id="39941" name="Picture 6" descr="A person standing in front of a computer&#10;&#10;Description generated with high confidence"/>
          <p:cNvPicPr>
            <a:picLocks noChangeAspect="1"/>
          </p:cNvPicPr>
          <p:nvPr/>
        </p:nvPicPr>
        <p:blipFill>
          <a:blip r:embed="rId3"/>
          <a:srcRect/>
          <a:stretch>
            <a:fillRect/>
          </a:stretch>
        </p:blipFill>
        <p:spPr bwMode="auto">
          <a:xfrm>
            <a:off x="615950" y="3279775"/>
            <a:ext cx="4495800" cy="2986088"/>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68ABCB6E-9000-4D36-ABF7-13478C1D73B6}"/>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txBox="1">
            <a:spLocks/>
          </p:cNvSpPr>
          <p:nvPr/>
        </p:nvSpPr>
        <p:spPr bwMode="auto">
          <a:xfrm>
            <a:off x="628650" y="1789113"/>
            <a:ext cx="3433763"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Avery arrives as Julia works. She calls WR Hearst to check on progress at San Simeon, and discuss details.</a:t>
            </a:r>
          </a:p>
        </p:txBody>
      </p:sp>
      <p:sp>
        <p:nvSpPr>
          <p:cNvPr id="8" name="Title 1">
            <a:extLst/>
          </p:cNvPr>
          <p:cNvSpPr txBox="1">
            <a:spLocks/>
          </p:cNvSpPr>
          <p:nvPr/>
        </p:nvSpPr>
        <p:spPr>
          <a:xfrm>
            <a:off x="1106488" y="527050"/>
            <a:ext cx="2646362" cy="381000"/>
          </a:xfrm>
          <a:prstGeom prst="rect">
            <a:avLst/>
          </a:prstGeom>
        </p:spPr>
        <p:txBody>
          <a:bodyPr>
            <a:normAutofit fontScale="92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  1928</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40964" name="Picture 8" descr="Two people standing in front of a curtain&#10;&#10;Description generated with high confidence"/>
          <p:cNvPicPr>
            <a:picLocks noChangeAspect="1"/>
          </p:cNvPicPr>
          <p:nvPr/>
        </p:nvPicPr>
        <p:blipFill>
          <a:blip r:embed="rId2"/>
          <a:srcRect/>
          <a:stretch>
            <a:fillRect/>
          </a:stretch>
        </p:blipFill>
        <p:spPr bwMode="auto">
          <a:xfrm>
            <a:off x="4870450" y="717550"/>
            <a:ext cx="3657600" cy="2428875"/>
          </a:xfrm>
          <a:prstGeom prst="rect">
            <a:avLst/>
          </a:prstGeom>
          <a:noFill/>
          <a:ln w="9525">
            <a:noFill/>
            <a:miter lim="800000"/>
            <a:headEnd/>
            <a:tailEnd/>
          </a:ln>
        </p:spPr>
      </p:pic>
      <p:pic>
        <p:nvPicPr>
          <p:cNvPr id="40965" name="Picture 11" descr="A group of people sitting at a table&#10;&#10;Description generated with very high confidence"/>
          <p:cNvPicPr>
            <a:picLocks noChangeAspect="1"/>
          </p:cNvPicPr>
          <p:nvPr/>
        </p:nvPicPr>
        <p:blipFill>
          <a:blip r:embed="rId3"/>
          <a:srcRect/>
          <a:stretch>
            <a:fillRect/>
          </a:stretch>
        </p:blipFill>
        <p:spPr bwMode="auto">
          <a:xfrm>
            <a:off x="668338" y="2655888"/>
            <a:ext cx="3448050" cy="2290762"/>
          </a:xfrm>
          <a:prstGeom prst="rect">
            <a:avLst/>
          </a:prstGeom>
          <a:noFill/>
          <a:ln w="9525">
            <a:noFill/>
            <a:miter lim="800000"/>
            <a:headEnd/>
            <a:tailEnd/>
          </a:ln>
        </p:spPr>
      </p:pic>
      <p:pic>
        <p:nvPicPr>
          <p:cNvPr id="40966" name="Picture 13" descr="Two people sitting at a piano&#10;&#10;Description generated with very high confidence"/>
          <p:cNvPicPr>
            <a:picLocks noChangeAspect="1"/>
          </p:cNvPicPr>
          <p:nvPr/>
        </p:nvPicPr>
        <p:blipFill>
          <a:blip r:embed="rId4"/>
          <a:srcRect/>
          <a:stretch>
            <a:fillRect/>
          </a:stretch>
        </p:blipFill>
        <p:spPr bwMode="auto">
          <a:xfrm>
            <a:off x="4837113" y="3430588"/>
            <a:ext cx="3657600" cy="2428875"/>
          </a:xfrm>
          <a:prstGeom prst="rect">
            <a:avLst/>
          </a:prstGeom>
          <a:noFill/>
          <a:ln w="9525">
            <a:noFill/>
            <a:miter lim="800000"/>
            <a:headEnd/>
            <a:tailEnd/>
          </a:ln>
        </p:spPr>
      </p:pic>
      <p:sp>
        <p:nvSpPr>
          <p:cNvPr id="40967" name="Title 1"/>
          <p:cNvSpPr txBox="1">
            <a:spLocks/>
          </p:cNvSpPr>
          <p:nvPr/>
        </p:nvSpPr>
        <p:spPr bwMode="auto">
          <a:xfrm>
            <a:off x="628650" y="5327650"/>
            <a:ext cx="3889375"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As the call continues,</a:t>
            </a:r>
          </a:p>
          <a:p>
            <a:pPr algn="ctr" defTabSz="685800"/>
            <a:r>
              <a:rPr lang="en-US" sz="1600" b="1">
                <a:latin typeface="Courier New" pitchFamily="49" charset="0"/>
                <a:cs typeface="Courier New" pitchFamily="49" charset="0"/>
              </a:rPr>
              <a:t>Avery begins to nod off . . .</a:t>
            </a:r>
          </a:p>
        </p:txBody>
      </p:sp>
      <p:sp>
        <p:nvSpPr>
          <p:cNvPr id="2" name="Footer Placeholder 1">
            <a:extLst>
              <a:ext uri="{FF2B5EF4-FFF2-40B4-BE49-F238E27FC236}">
                <a16:creationId xmlns:a16="http://schemas.microsoft.com/office/drawing/2014/main" id="{69EF83E6-8014-4875-A1CC-50F133E04143}"/>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txBox="1">
            <a:spLocks/>
          </p:cNvSpPr>
          <p:nvPr/>
        </p:nvSpPr>
        <p:spPr bwMode="auto">
          <a:xfrm>
            <a:off x="615950" y="2062163"/>
            <a:ext cx="3432175"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But when she shrieks with pain, he wakes with a start, concerned about her ongoing ear torment</a:t>
            </a:r>
          </a:p>
        </p:txBody>
      </p:sp>
      <p:sp>
        <p:nvSpPr>
          <p:cNvPr id="8" name="Title 1">
            <a:extLst/>
          </p:cNvPr>
          <p:cNvSpPr txBox="1">
            <a:spLocks/>
          </p:cNvSpPr>
          <p:nvPr/>
        </p:nvSpPr>
        <p:spPr>
          <a:xfrm>
            <a:off x="1106488" y="527050"/>
            <a:ext cx="2646362" cy="381000"/>
          </a:xfrm>
          <a:prstGeom prst="rect">
            <a:avLst/>
          </a:prstGeom>
        </p:spPr>
        <p:txBody>
          <a:bodyPr>
            <a:normAutofit fontScale="92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  1928</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41988" name="Picture 2" descr="Two people sitting on a table&#10;&#10;Description generated with high confidence"/>
          <p:cNvPicPr>
            <a:picLocks noChangeAspect="1"/>
          </p:cNvPicPr>
          <p:nvPr/>
        </p:nvPicPr>
        <p:blipFill>
          <a:blip r:embed="rId2"/>
          <a:srcRect/>
          <a:stretch>
            <a:fillRect/>
          </a:stretch>
        </p:blipFill>
        <p:spPr bwMode="auto">
          <a:xfrm>
            <a:off x="4479925" y="706438"/>
            <a:ext cx="4048125" cy="2689225"/>
          </a:xfrm>
          <a:prstGeom prst="rect">
            <a:avLst/>
          </a:prstGeom>
          <a:noFill/>
          <a:ln w="9525">
            <a:noFill/>
            <a:miter lim="800000"/>
            <a:headEnd/>
            <a:tailEnd/>
          </a:ln>
        </p:spPr>
      </p:pic>
      <p:pic>
        <p:nvPicPr>
          <p:cNvPr id="41989" name="Picture 6" descr="Two people sitting at a piano&#10;&#10;Description generated with very high confidence"/>
          <p:cNvPicPr>
            <a:picLocks noChangeAspect="1"/>
          </p:cNvPicPr>
          <p:nvPr/>
        </p:nvPicPr>
        <p:blipFill>
          <a:blip r:embed="rId3"/>
          <a:srcRect/>
          <a:stretch>
            <a:fillRect/>
          </a:stretch>
        </p:blipFill>
        <p:spPr bwMode="auto">
          <a:xfrm>
            <a:off x="606425" y="2971800"/>
            <a:ext cx="4749800" cy="3154363"/>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10E2FD37-BA49-4474-BBA4-3C4269575440}"/>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txBox="1">
            <a:spLocks/>
          </p:cNvSpPr>
          <p:nvPr/>
        </p:nvSpPr>
        <p:spPr bwMode="auto">
          <a:xfrm>
            <a:off x="685800" y="2393950"/>
            <a:ext cx="2600325"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meets Jerry Mac at a Tea Room, where he continues his interviewing and notes.</a:t>
            </a:r>
          </a:p>
        </p:txBody>
      </p:sp>
      <p:sp>
        <p:nvSpPr>
          <p:cNvPr id="8" name="Title 1">
            <a:extLst/>
          </p:cNvPr>
          <p:cNvSpPr txBox="1">
            <a:spLocks/>
          </p:cNvSpPr>
          <p:nvPr/>
        </p:nvSpPr>
        <p:spPr>
          <a:xfrm>
            <a:off x="1106488" y="527050"/>
            <a:ext cx="2646362" cy="381000"/>
          </a:xfrm>
          <a:prstGeom prst="rect">
            <a:avLst/>
          </a:prstGeom>
        </p:spPr>
        <p:txBody>
          <a:bodyPr>
            <a:normAutofit fontScale="85000" lnSpcReduction="1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 a  1933</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43012" name="Picture 3" descr="A group of people sitting at a table&#10;&#10;Description generated with very high confidence"/>
          <p:cNvPicPr>
            <a:picLocks noChangeAspect="1"/>
          </p:cNvPicPr>
          <p:nvPr/>
        </p:nvPicPr>
        <p:blipFill>
          <a:blip r:embed="rId2"/>
          <a:srcRect/>
          <a:stretch>
            <a:fillRect/>
          </a:stretch>
        </p:blipFill>
        <p:spPr bwMode="auto">
          <a:xfrm>
            <a:off x="3752850" y="800100"/>
            <a:ext cx="4803775" cy="3189288"/>
          </a:xfrm>
          <a:prstGeom prst="rect">
            <a:avLst/>
          </a:prstGeom>
          <a:noFill/>
          <a:ln w="9525">
            <a:noFill/>
            <a:miter lim="800000"/>
            <a:headEnd/>
            <a:tailEnd/>
          </a:ln>
        </p:spPr>
      </p:pic>
      <p:pic>
        <p:nvPicPr>
          <p:cNvPr id="43013" name="Picture 8" descr="Two people sitting at a table&#10;&#10;Description generated with high confidence"/>
          <p:cNvPicPr>
            <a:picLocks noChangeAspect="1"/>
          </p:cNvPicPr>
          <p:nvPr/>
        </p:nvPicPr>
        <p:blipFill>
          <a:blip r:embed="rId3"/>
          <a:srcRect/>
          <a:stretch>
            <a:fillRect/>
          </a:stretch>
        </p:blipFill>
        <p:spPr bwMode="auto">
          <a:xfrm>
            <a:off x="830263" y="4205288"/>
            <a:ext cx="3200400" cy="2125662"/>
          </a:xfrm>
          <a:prstGeom prst="rect">
            <a:avLst/>
          </a:prstGeom>
          <a:noFill/>
          <a:ln w="9525">
            <a:noFill/>
            <a:miter lim="800000"/>
            <a:headEnd/>
            <a:tailEnd/>
          </a:ln>
        </p:spPr>
      </p:pic>
      <p:sp>
        <p:nvSpPr>
          <p:cNvPr id="43014" name="Title 1"/>
          <p:cNvSpPr txBox="1">
            <a:spLocks/>
          </p:cNvSpPr>
          <p:nvPr/>
        </p:nvSpPr>
        <p:spPr bwMode="auto">
          <a:xfrm>
            <a:off x="4724400" y="5334000"/>
            <a:ext cx="3443288" cy="5334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She enjoys sharing her ideas about architecture, making some points that seem to her self-evident And Jerry usually agrees.</a:t>
            </a:r>
          </a:p>
        </p:txBody>
      </p:sp>
      <p:sp>
        <p:nvSpPr>
          <p:cNvPr id="2" name="Footer Placeholder 1">
            <a:extLst>
              <a:ext uri="{FF2B5EF4-FFF2-40B4-BE49-F238E27FC236}">
                <a16:creationId xmlns:a16="http://schemas.microsoft.com/office/drawing/2014/main" id="{501C8B7D-40E1-4942-9256-C1B7E432ACA1}"/>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txBox="1">
            <a:spLocks/>
          </p:cNvSpPr>
          <p:nvPr/>
        </p:nvSpPr>
        <p:spPr bwMode="auto">
          <a:xfrm>
            <a:off x="488950" y="1406525"/>
            <a:ext cx="3883025" cy="533400"/>
          </a:xfrm>
          <a:prstGeom prst="rect">
            <a:avLst/>
          </a:prstGeom>
          <a:noFill/>
          <a:ln w="9525">
            <a:noFill/>
            <a:miter lim="800000"/>
            <a:headEnd/>
            <a:tailEnd/>
          </a:ln>
        </p:spPr>
        <p:txBody>
          <a:bodyPr anchor="b"/>
          <a:lstStyle/>
          <a:p>
            <a:pPr algn="ctr" defTabSz="685800"/>
            <a:r>
              <a:rPr lang="en-US" sz="1200" b="1">
                <a:latin typeface="Courier New" pitchFamily="49" charset="0"/>
                <a:cs typeface="Courier New" pitchFamily="49" charset="0"/>
              </a:rPr>
              <a:t>Their father dies, and Avery, who has been his caregiver, is at such a loss, he contemplates suicide. Julia harshly berates him, saying he’d cause the family more pain.</a:t>
            </a:r>
          </a:p>
        </p:txBody>
      </p:sp>
      <p:sp>
        <p:nvSpPr>
          <p:cNvPr id="8" name="Title 1">
            <a:extLst/>
          </p:cNvPr>
          <p:cNvSpPr txBox="1">
            <a:spLocks/>
          </p:cNvSpPr>
          <p:nvPr/>
        </p:nvSpPr>
        <p:spPr>
          <a:xfrm>
            <a:off x="1106488" y="527050"/>
            <a:ext cx="2646362" cy="381000"/>
          </a:xfrm>
          <a:prstGeom prst="rect">
            <a:avLst/>
          </a:prstGeom>
        </p:spPr>
        <p:txBody>
          <a:bodyPr>
            <a:normAutofit fontScale="85000" lnSpcReduction="1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 b  1924</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44036" name="Picture 3" descr="Two people sitting in a room&#10;&#10;Description generated with very high confidence"/>
          <p:cNvPicPr>
            <a:picLocks noChangeAspect="1"/>
          </p:cNvPicPr>
          <p:nvPr/>
        </p:nvPicPr>
        <p:blipFill>
          <a:blip r:embed="rId2"/>
          <a:srcRect/>
          <a:stretch>
            <a:fillRect/>
          </a:stretch>
        </p:blipFill>
        <p:spPr bwMode="auto">
          <a:xfrm>
            <a:off x="4781550" y="527050"/>
            <a:ext cx="3657600" cy="2428875"/>
          </a:xfrm>
          <a:prstGeom prst="rect">
            <a:avLst/>
          </a:prstGeom>
          <a:noFill/>
          <a:ln w="9525">
            <a:noFill/>
            <a:miter lim="800000"/>
            <a:headEnd/>
            <a:tailEnd/>
          </a:ln>
        </p:spPr>
      </p:pic>
      <p:pic>
        <p:nvPicPr>
          <p:cNvPr id="44037" name="Picture 8" descr="A person standing in a room&#10;&#10;Description generated with very high confidence"/>
          <p:cNvPicPr>
            <a:picLocks noChangeAspect="1"/>
          </p:cNvPicPr>
          <p:nvPr/>
        </p:nvPicPr>
        <p:blipFill>
          <a:blip r:embed="rId3"/>
          <a:srcRect/>
          <a:stretch>
            <a:fillRect/>
          </a:stretch>
        </p:blipFill>
        <p:spPr bwMode="auto">
          <a:xfrm>
            <a:off x="725488" y="1989138"/>
            <a:ext cx="3429000" cy="2276475"/>
          </a:xfrm>
          <a:prstGeom prst="rect">
            <a:avLst/>
          </a:prstGeom>
          <a:noFill/>
          <a:ln w="9525">
            <a:noFill/>
            <a:miter lim="800000"/>
            <a:headEnd/>
            <a:tailEnd/>
          </a:ln>
        </p:spPr>
      </p:pic>
      <p:sp>
        <p:nvSpPr>
          <p:cNvPr id="44038" name="Title 1"/>
          <p:cNvSpPr txBox="1">
            <a:spLocks/>
          </p:cNvSpPr>
          <p:nvPr/>
        </p:nvSpPr>
        <p:spPr bwMode="auto">
          <a:xfrm>
            <a:off x="4606925" y="3378200"/>
            <a:ext cx="3883025" cy="533400"/>
          </a:xfrm>
          <a:prstGeom prst="rect">
            <a:avLst/>
          </a:prstGeom>
          <a:noFill/>
          <a:ln w="9525">
            <a:noFill/>
            <a:miter lim="800000"/>
            <a:headEnd/>
            <a:tailEnd/>
          </a:ln>
        </p:spPr>
        <p:txBody>
          <a:bodyPr anchor="b"/>
          <a:lstStyle/>
          <a:p>
            <a:pPr algn="ctr" defTabSz="685800"/>
            <a:r>
              <a:rPr lang="en-US" sz="1200" b="1">
                <a:latin typeface="Courier New" pitchFamily="49" charset="0"/>
                <a:cs typeface="Courier New" pitchFamily="49" charset="0"/>
              </a:rPr>
              <a:t>But when she recognizes his suffering, she comforts him, advises his to take time to heal, then offers him the position of being her chauffeur. </a:t>
            </a:r>
          </a:p>
        </p:txBody>
      </p:sp>
      <p:pic>
        <p:nvPicPr>
          <p:cNvPr id="44039" name="Picture 12" descr="A person sitting on a wooden floor&#10;&#10;Description generated with very high confidence"/>
          <p:cNvPicPr>
            <a:picLocks noChangeAspect="1"/>
          </p:cNvPicPr>
          <p:nvPr/>
        </p:nvPicPr>
        <p:blipFill>
          <a:blip r:embed="rId4"/>
          <a:srcRect/>
          <a:stretch>
            <a:fillRect/>
          </a:stretch>
        </p:blipFill>
        <p:spPr bwMode="auto">
          <a:xfrm>
            <a:off x="4891088" y="4114800"/>
            <a:ext cx="3429000" cy="2278063"/>
          </a:xfrm>
          <a:prstGeom prst="rect">
            <a:avLst/>
          </a:prstGeom>
          <a:noFill/>
          <a:ln w="9525">
            <a:noFill/>
            <a:miter lim="800000"/>
            <a:headEnd/>
            <a:tailEnd/>
          </a:ln>
        </p:spPr>
      </p:pic>
      <p:sp>
        <p:nvSpPr>
          <p:cNvPr id="44040" name="Title 1"/>
          <p:cNvSpPr txBox="1">
            <a:spLocks/>
          </p:cNvSpPr>
          <p:nvPr/>
        </p:nvSpPr>
        <p:spPr bwMode="auto">
          <a:xfrm>
            <a:off x="515938" y="4986338"/>
            <a:ext cx="3883025" cy="533400"/>
          </a:xfrm>
          <a:prstGeom prst="rect">
            <a:avLst/>
          </a:prstGeom>
          <a:noFill/>
          <a:ln w="9525">
            <a:noFill/>
            <a:miter lim="800000"/>
            <a:headEnd/>
            <a:tailEnd/>
          </a:ln>
        </p:spPr>
        <p:txBody>
          <a:bodyPr anchor="b"/>
          <a:lstStyle/>
          <a:p>
            <a:pPr algn="ctr" defTabSz="685800"/>
            <a:r>
              <a:rPr lang="en-US" sz="1200" b="1">
                <a:latin typeface="Courier New" pitchFamily="49" charset="0"/>
                <a:cs typeface="Courier New" pitchFamily="49" charset="0"/>
              </a:rPr>
              <a:t>They’ll spend time together again,</a:t>
            </a:r>
          </a:p>
          <a:p>
            <a:pPr algn="ctr" defTabSz="685800"/>
            <a:r>
              <a:rPr lang="en-US" sz="1200" b="1">
                <a:latin typeface="Courier New" pitchFamily="49" charset="0"/>
                <a:cs typeface="Courier New" pitchFamily="49" charset="0"/>
              </a:rPr>
              <a:t> as they did in Paris. </a:t>
            </a:r>
          </a:p>
        </p:txBody>
      </p:sp>
      <p:sp>
        <p:nvSpPr>
          <p:cNvPr id="2" name="Footer Placeholder 1">
            <a:extLst>
              <a:ext uri="{FF2B5EF4-FFF2-40B4-BE49-F238E27FC236}">
                <a16:creationId xmlns:a16="http://schemas.microsoft.com/office/drawing/2014/main" id="{09006743-7EF5-4F9A-A458-A0D663678C61}"/>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7" descr="A close up of text on a white background&#10;&#10;Description generated with high confidence"/>
          <p:cNvPicPr>
            <a:picLocks noChangeAspect="1"/>
          </p:cNvPicPr>
          <p:nvPr/>
        </p:nvPicPr>
        <p:blipFill>
          <a:blip r:embed="rId2"/>
          <a:srcRect/>
          <a:stretch>
            <a:fillRect/>
          </a:stretch>
        </p:blipFill>
        <p:spPr bwMode="auto">
          <a:xfrm rot="691232">
            <a:off x="4233863" y="803275"/>
            <a:ext cx="4198937" cy="5432425"/>
          </a:xfrm>
          <a:prstGeom prst="rect">
            <a:avLst/>
          </a:prstGeom>
          <a:noFill/>
          <a:ln w="9525">
            <a:noFill/>
            <a:miter lim="800000"/>
            <a:headEnd/>
            <a:tailEnd/>
          </a:ln>
        </p:spPr>
      </p:pic>
      <p:pic>
        <p:nvPicPr>
          <p:cNvPr id="17410" name="Content Placeholder 11" descr="A close up of text on a white background&#10;&#10;Description generated with high confidence"/>
          <p:cNvPicPr>
            <a:picLocks noGrp="1" noChangeAspect="1"/>
          </p:cNvPicPr>
          <p:nvPr>
            <p:ph idx="1"/>
          </p:nvPr>
        </p:nvPicPr>
        <p:blipFill>
          <a:blip r:embed="rId3"/>
          <a:srcRect/>
          <a:stretch>
            <a:fillRect/>
          </a:stretch>
        </p:blipFill>
        <p:spPr bwMode="auto">
          <a:xfrm rot="21059492">
            <a:off x="709613" y="733425"/>
            <a:ext cx="4257675" cy="5508625"/>
          </a:xfrm>
        </p:spPr>
      </p:pic>
      <p:sp>
        <p:nvSpPr>
          <p:cNvPr id="2" name="Footer Placeholder 1">
            <a:extLst>
              <a:ext uri="{FF2B5EF4-FFF2-40B4-BE49-F238E27FC236}">
                <a16:creationId xmlns:a16="http://schemas.microsoft.com/office/drawing/2014/main" id="{B18D0A94-B004-4118-A041-3F17F0DB3FE0}"/>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txBox="1">
            <a:spLocks/>
          </p:cNvSpPr>
          <p:nvPr/>
        </p:nvSpPr>
        <p:spPr bwMode="auto">
          <a:xfrm>
            <a:off x="977900" y="1844675"/>
            <a:ext cx="2646363"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Jerry &amp; Irene </a:t>
            </a:r>
          </a:p>
          <a:p>
            <a:pPr algn="ctr" defTabSz="685800"/>
            <a:r>
              <a:rPr lang="en-US" sz="1400" b="1">
                <a:latin typeface="Courier New" pitchFamily="49" charset="0"/>
                <a:cs typeface="Courier New" pitchFamily="49" charset="0"/>
              </a:rPr>
              <a:t>prepare to host </a:t>
            </a:r>
          </a:p>
          <a:p>
            <a:pPr algn="ctr" defTabSz="685800"/>
            <a:r>
              <a:rPr lang="en-US" sz="1400" b="1">
                <a:latin typeface="Courier New" pitchFamily="49" charset="0"/>
                <a:cs typeface="Courier New" pitchFamily="49" charset="0"/>
              </a:rPr>
              <a:t>Julia at their home.</a:t>
            </a:r>
          </a:p>
        </p:txBody>
      </p:sp>
      <p:sp>
        <p:nvSpPr>
          <p:cNvPr id="8" name="Title 1">
            <a:extLst/>
          </p:cNvPr>
          <p:cNvSpPr txBox="1">
            <a:spLocks/>
          </p:cNvSpPr>
          <p:nvPr/>
        </p:nvSpPr>
        <p:spPr>
          <a:xfrm>
            <a:off x="1106488" y="527050"/>
            <a:ext cx="2646362" cy="381000"/>
          </a:xfrm>
          <a:prstGeom prst="rect">
            <a:avLst/>
          </a:prstGeom>
        </p:spPr>
        <p:txBody>
          <a:bodyPr>
            <a:normAutofit fontScale="85000" lnSpcReduction="1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vii  1933</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45060" name="Title 1"/>
          <p:cNvSpPr txBox="1">
            <a:spLocks/>
          </p:cNvSpPr>
          <p:nvPr/>
        </p:nvSpPr>
        <p:spPr bwMode="auto">
          <a:xfrm>
            <a:off x="5486400" y="4667250"/>
            <a:ext cx="2740025"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Julia shares stories with the Macs, enjoying her time with them. But all these stories are “off the record,” to Jerry’s dismay</a:t>
            </a:r>
          </a:p>
        </p:txBody>
      </p:sp>
      <p:pic>
        <p:nvPicPr>
          <p:cNvPr id="45061" name="Picture 2" descr="A picture containing person, indoor, wall, man&#10;&#10;Description generated with very high confidence"/>
          <p:cNvPicPr>
            <a:picLocks noChangeAspect="1"/>
          </p:cNvPicPr>
          <p:nvPr/>
        </p:nvPicPr>
        <p:blipFill>
          <a:blip r:embed="rId2"/>
          <a:srcRect/>
          <a:stretch>
            <a:fillRect/>
          </a:stretch>
        </p:blipFill>
        <p:spPr bwMode="auto">
          <a:xfrm>
            <a:off x="4572000" y="542925"/>
            <a:ext cx="3978275" cy="2643188"/>
          </a:xfrm>
          <a:prstGeom prst="rect">
            <a:avLst/>
          </a:prstGeom>
          <a:noFill/>
          <a:ln w="9525">
            <a:noFill/>
            <a:miter lim="800000"/>
            <a:headEnd/>
            <a:tailEnd/>
          </a:ln>
        </p:spPr>
      </p:pic>
      <p:pic>
        <p:nvPicPr>
          <p:cNvPr id="45062" name="Picture 6" descr="A group of people standing in a room&#10;&#10;Description generated with very high confidence"/>
          <p:cNvPicPr>
            <a:picLocks noChangeAspect="1"/>
          </p:cNvPicPr>
          <p:nvPr/>
        </p:nvPicPr>
        <p:blipFill>
          <a:blip r:embed="rId3"/>
          <a:srcRect/>
          <a:stretch>
            <a:fillRect/>
          </a:stretch>
        </p:blipFill>
        <p:spPr bwMode="auto">
          <a:xfrm>
            <a:off x="533400" y="3243263"/>
            <a:ext cx="4648200" cy="3087687"/>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DEA6E18C-0894-474F-8D65-0B16014874A9}"/>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398463" y="1663700"/>
            <a:ext cx="3724275"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Following the death of his mother Phoebe Hearst, W.R. appears in Julia’s office to hire her. He wants “to build a little something at San Simeon.”</a:t>
            </a:r>
          </a:p>
        </p:txBody>
      </p:sp>
      <p:sp>
        <p:nvSpPr>
          <p:cNvPr id="8" name="Title 1">
            <a:extLst/>
          </p:cNvPr>
          <p:cNvSpPr txBox="1">
            <a:spLocks/>
          </p:cNvSpPr>
          <p:nvPr/>
        </p:nvSpPr>
        <p:spPr>
          <a:xfrm>
            <a:off x="1106488" y="527050"/>
            <a:ext cx="2646362" cy="381000"/>
          </a:xfrm>
          <a:prstGeom prst="rect">
            <a:avLst/>
          </a:prstGeom>
        </p:spPr>
        <p:txBody>
          <a:bodyPr>
            <a:normAutofit fontScale="77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vii b  1918</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46084" name="Title 1"/>
          <p:cNvSpPr txBox="1">
            <a:spLocks/>
          </p:cNvSpPr>
          <p:nvPr/>
        </p:nvSpPr>
        <p:spPr bwMode="auto">
          <a:xfrm>
            <a:off x="5715000" y="5257800"/>
            <a:ext cx="2878138"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His first idea is to build a “Jappo-Swisso Bungalow”, so he brings Julia a “Bungolow Book.” She barely manages to conceal her skepticism that this is a good idea.</a:t>
            </a:r>
          </a:p>
        </p:txBody>
      </p:sp>
      <p:pic>
        <p:nvPicPr>
          <p:cNvPr id="46085" name="Picture 3" descr="A person wearing a suit and tie standing in front of a curtain&#10;&#10;Description generated with very high confidence"/>
          <p:cNvPicPr>
            <a:picLocks noChangeAspect="1"/>
          </p:cNvPicPr>
          <p:nvPr/>
        </p:nvPicPr>
        <p:blipFill>
          <a:blip r:embed="rId2"/>
          <a:srcRect/>
          <a:stretch>
            <a:fillRect/>
          </a:stretch>
        </p:blipFill>
        <p:spPr bwMode="auto">
          <a:xfrm>
            <a:off x="4149725" y="685800"/>
            <a:ext cx="4427538" cy="2940050"/>
          </a:xfrm>
          <a:prstGeom prst="rect">
            <a:avLst/>
          </a:prstGeom>
          <a:noFill/>
          <a:ln w="9525">
            <a:noFill/>
            <a:miter lim="800000"/>
            <a:headEnd/>
            <a:tailEnd/>
          </a:ln>
        </p:spPr>
      </p:pic>
      <p:pic>
        <p:nvPicPr>
          <p:cNvPr id="46086" name="Picture 8" descr="A picture containing person, man, standing&#10;&#10;Description generated with very high confidence"/>
          <p:cNvPicPr>
            <a:picLocks noChangeAspect="1"/>
          </p:cNvPicPr>
          <p:nvPr/>
        </p:nvPicPr>
        <p:blipFill>
          <a:blip r:embed="rId3"/>
          <a:srcRect/>
          <a:stretch>
            <a:fillRect/>
          </a:stretch>
        </p:blipFill>
        <p:spPr bwMode="auto">
          <a:xfrm>
            <a:off x="490538" y="2312988"/>
            <a:ext cx="2814637" cy="1870075"/>
          </a:xfrm>
          <a:prstGeom prst="rect">
            <a:avLst/>
          </a:prstGeom>
          <a:noFill/>
          <a:ln w="9525">
            <a:noFill/>
            <a:miter lim="800000"/>
            <a:headEnd/>
            <a:tailEnd/>
          </a:ln>
        </p:spPr>
      </p:pic>
      <p:pic>
        <p:nvPicPr>
          <p:cNvPr id="46087" name="Picture 12" descr="A picture containing holding, animal&#10;&#10;Description generated with high confidence"/>
          <p:cNvPicPr>
            <a:picLocks noChangeAspect="1"/>
          </p:cNvPicPr>
          <p:nvPr/>
        </p:nvPicPr>
        <p:blipFill>
          <a:blip r:embed="rId4"/>
          <a:srcRect/>
          <a:stretch>
            <a:fillRect/>
          </a:stretch>
        </p:blipFill>
        <p:spPr bwMode="auto">
          <a:xfrm>
            <a:off x="2095500" y="4219575"/>
            <a:ext cx="3316288" cy="2201863"/>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25B9DA8E-4F48-4AD3-A20A-0B3815DE8185}"/>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txBox="1">
            <a:spLocks/>
          </p:cNvSpPr>
          <p:nvPr/>
        </p:nvSpPr>
        <p:spPr bwMode="auto">
          <a:xfrm>
            <a:off x="4419600" y="5334000"/>
            <a:ext cx="3724275"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 . .to view his property, </a:t>
            </a:r>
          </a:p>
          <a:p>
            <a:pPr algn="ctr" defTabSz="685800"/>
            <a:r>
              <a:rPr lang="en-US" sz="1400" b="1">
                <a:latin typeface="Courier New" pitchFamily="49" charset="0"/>
                <a:cs typeface="Courier New" pitchFamily="49" charset="0"/>
              </a:rPr>
              <a:t>“La Cuesta Encantada,” </a:t>
            </a:r>
          </a:p>
          <a:p>
            <a:pPr algn="ctr" defTabSz="685800"/>
            <a:r>
              <a:rPr lang="en-US" sz="1400" b="1">
                <a:latin typeface="Courier New" pitchFamily="49" charset="0"/>
                <a:cs typeface="Courier New" pitchFamily="49" charset="0"/>
              </a:rPr>
              <a:t>the Enchanted Hill.</a:t>
            </a:r>
          </a:p>
          <a:p>
            <a:pPr algn="ctr" defTabSz="685800"/>
            <a:r>
              <a:rPr lang="en-US" sz="1400" b="1">
                <a:latin typeface="Courier New" pitchFamily="49" charset="0"/>
                <a:cs typeface="Courier New" pitchFamily="49" charset="0"/>
              </a:rPr>
              <a:t>”Forget the Jappo-Swisso Bungalow,” she says. </a:t>
            </a:r>
          </a:p>
          <a:p>
            <a:pPr algn="ctr" defTabSz="685800"/>
            <a:r>
              <a:rPr lang="en-US" sz="1400" b="1">
                <a:latin typeface="Courier New" pitchFamily="49" charset="0"/>
                <a:cs typeface="Courier New" pitchFamily="49" charset="0"/>
              </a:rPr>
              <a:t>“We should build a Spanish castle on this peak!”</a:t>
            </a:r>
          </a:p>
        </p:txBody>
      </p:sp>
      <p:sp>
        <p:nvSpPr>
          <p:cNvPr id="8" name="Title 1">
            <a:extLst/>
          </p:cNvPr>
          <p:cNvSpPr txBox="1">
            <a:spLocks/>
          </p:cNvSpPr>
          <p:nvPr/>
        </p:nvSpPr>
        <p:spPr>
          <a:xfrm>
            <a:off x="422275" y="838200"/>
            <a:ext cx="2646363" cy="381000"/>
          </a:xfrm>
          <a:prstGeom prst="rect">
            <a:avLst/>
          </a:prstGeom>
        </p:spPr>
        <p:txBody>
          <a:bodyPr>
            <a:normAutofit fontScale="77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vii c  1918</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47108" name="Picture 2" descr="Two people&#10;&#10;Description generated with high confidence"/>
          <p:cNvPicPr>
            <a:picLocks noChangeAspect="1"/>
          </p:cNvPicPr>
          <p:nvPr/>
        </p:nvPicPr>
        <p:blipFill>
          <a:blip r:embed="rId2"/>
          <a:srcRect/>
          <a:stretch>
            <a:fillRect/>
          </a:stretch>
        </p:blipFill>
        <p:spPr bwMode="auto">
          <a:xfrm>
            <a:off x="3330575" y="563563"/>
            <a:ext cx="5222875" cy="3468687"/>
          </a:xfrm>
          <a:prstGeom prst="rect">
            <a:avLst/>
          </a:prstGeom>
          <a:noFill/>
          <a:ln w="9525">
            <a:noFill/>
            <a:miter lim="800000"/>
            <a:headEnd/>
            <a:tailEnd/>
          </a:ln>
        </p:spPr>
      </p:pic>
      <p:pic>
        <p:nvPicPr>
          <p:cNvPr id="47109" name="Picture 3" descr="An old black car&#10;&#10;Description generated with very high confidence"/>
          <p:cNvPicPr>
            <a:picLocks noChangeAspect="1"/>
          </p:cNvPicPr>
          <p:nvPr/>
        </p:nvPicPr>
        <p:blipFill>
          <a:blip r:embed="rId3"/>
          <a:srcRect/>
          <a:stretch>
            <a:fillRect/>
          </a:stretch>
        </p:blipFill>
        <p:spPr bwMode="auto">
          <a:xfrm>
            <a:off x="406400" y="4032250"/>
            <a:ext cx="3463925" cy="2298700"/>
          </a:xfrm>
          <a:prstGeom prst="rect">
            <a:avLst/>
          </a:prstGeom>
          <a:noFill/>
          <a:ln w="9525">
            <a:noFill/>
            <a:miter lim="800000"/>
            <a:headEnd/>
            <a:tailEnd/>
          </a:ln>
        </p:spPr>
      </p:pic>
      <p:sp>
        <p:nvSpPr>
          <p:cNvPr id="47110" name="Title 1"/>
          <p:cNvSpPr txBox="1">
            <a:spLocks/>
          </p:cNvSpPr>
          <p:nvPr/>
        </p:nvSpPr>
        <p:spPr bwMode="auto">
          <a:xfrm>
            <a:off x="349250" y="1858963"/>
            <a:ext cx="2951163"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Hearst invites Julia </a:t>
            </a:r>
          </a:p>
          <a:p>
            <a:pPr algn="ctr" defTabSz="685800"/>
            <a:r>
              <a:rPr lang="en-US" sz="1400" b="1">
                <a:latin typeface="Courier New" pitchFamily="49" charset="0"/>
                <a:cs typeface="Courier New" pitchFamily="49" charset="0"/>
              </a:rPr>
              <a:t>to ride in his fancy </a:t>
            </a:r>
          </a:p>
          <a:p>
            <a:pPr algn="ctr" defTabSz="685800"/>
            <a:r>
              <a:rPr lang="en-US" sz="1400" b="1">
                <a:latin typeface="Courier New" pitchFamily="49" charset="0"/>
                <a:cs typeface="Courier New" pitchFamily="49" charset="0"/>
              </a:rPr>
              <a:t>Cadillac Touring Car</a:t>
            </a:r>
          </a:p>
        </p:txBody>
      </p:sp>
      <p:sp>
        <p:nvSpPr>
          <p:cNvPr id="2" name="Footer Placeholder 1">
            <a:extLst>
              <a:ext uri="{FF2B5EF4-FFF2-40B4-BE49-F238E27FC236}">
                <a16:creationId xmlns:a16="http://schemas.microsoft.com/office/drawing/2014/main" id="{79825BFB-33AE-45F0-B131-045EC381EFFE}"/>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422275" y="838200"/>
            <a:ext cx="2646363" cy="381000"/>
          </a:xfrm>
          <a:prstGeom prst="rect">
            <a:avLst/>
          </a:prstGeom>
        </p:spPr>
        <p:txBody>
          <a:bodyPr>
            <a:normAutofit fontScale="77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vii c  1918</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48131" name="Title 1"/>
          <p:cNvSpPr txBox="1">
            <a:spLocks/>
          </p:cNvSpPr>
          <p:nvPr/>
        </p:nvSpPr>
        <p:spPr bwMode="auto">
          <a:xfrm>
            <a:off x="349250" y="1858963"/>
            <a:ext cx="2951163"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Hearst agrees. It’ll be a “Casa Grande”! And Julia gets to work designing . . .</a:t>
            </a:r>
          </a:p>
        </p:txBody>
      </p:sp>
      <p:pic>
        <p:nvPicPr>
          <p:cNvPr id="48132" name="Picture 4" descr="A close up of a stone building&#10;&#10;Description generated with high confidence"/>
          <p:cNvPicPr>
            <a:picLocks noChangeAspect="1"/>
          </p:cNvPicPr>
          <p:nvPr/>
        </p:nvPicPr>
        <p:blipFill>
          <a:blip r:embed="rId2"/>
          <a:srcRect/>
          <a:stretch>
            <a:fillRect/>
          </a:stretch>
        </p:blipFill>
        <p:spPr bwMode="auto">
          <a:xfrm>
            <a:off x="623888" y="2609850"/>
            <a:ext cx="3810000" cy="3429000"/>
          </a:xfrm>
          <a:prstGeom prst="rect">
            <a:avLst/>
          </a:prstGeom>
          <a:noFill/>
          <a:ln w="9525">
            <a:noFill/>
            <a:miter lim="800000"/>
            <a:headEnd/>
            <a:tailEnd/>
          </a:ln>
        </p:spPr>
      </p:pic>
      <p:pic>
        <p:nvPicPr>
          <p:cNvPr id="48133" name="Picture 10"/>
          <p:cNvPicPr>
            <a:picLocks noChangeAspect="1"/>
          </p:cNvPicPr>
          <p:nvPr/>
        </p:nvPicPr>
        <p:blipFill>
          <a:blip r:embed="rId3"/>
          <a:srcRect/>
          <a:stretch>
            <a:fillRect/>
          </a:stretch>
        </p:blipFill>
        <p:spPr bwMode="auto">
          <a:xfrm>
            <a:off x="4678363" y="695325"/>
            <a:ext cx="3798887" cy="2540000"/>
          </a:xfrm>
          <a:prstGeom prst="rect">
            <a:avLst/>
          </a:prstGeom>
          <a:noFill/>
          <a:ln w="9525">
            <a:noFill/>
            <a:miter lim="800000"/>
            <a:headEnd/>
            <a:tailEnd/>
          </a:ln>
        </p:spPr>
      </p:pic>
      <p:pic>
        <p:nvPicPr>
          <p:cNvPr id="48134" name="Picture 12" descr="A close up of text on a white background&#10;&#10;Description generated with high confidence"/>
          <p:cNvPicPr>
            <a:picLocks noChangeAspect="1"/>
          </p:cNvPicPr>
          <p:nvPr/>
        </p:nvPicPr>
        <p:blipFill>
          <a:blip r:embed="rId4"/>
          <a:srcRect/>
          <a:stretch>
            <a:fillRect/>
          </a:stretch>
        </p:blipFill>
        <p:spPr bwMode="auto">
          <a:xfrm>
            <a:off x="5029200" y="3886200"/>
            <a:ext cx="3373438" cy="2300288"/>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43186054-11E0-476D-8F49-CC69F3044A1B}"/>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txBox="1">
            <a:spLocks/>
          </p:cNvSpPr>
          <p:nvPr/>
        </p:nvSpPr>
        <p:spPr bwMode="auto">
          <a:xfrm>
            <a:off x="4225925" y="3429000"/>
            <a:ext cx="4464050" cy="533400"/>
          </a:xfrm>
          <a:prstGeom prst="rect">
            <a:avLst/>
          </a:prstGeom>
          <a:noFill/>
          <a:ln w="9525">
            <a:noFill/>
            <a:miter lim="800000"/>
            <a:headEnd/>
            <a:tailEnd/>
          </a:ln>
        </p:spPr>
        <p:txBody>
          <a:bodyPr anchor="b"/>
          <a:lstStyle/>
          <a:p>
            <a:pPr algn="ctr" defTabSz="685800"/>
            <a:r>
              <a:rPr lang="en-US" sz="1200" b="1">
                <a:latin typeface="Courier New" pitchFamily="49" charset="0"/>
                <a:cs typeface="Courier New" pitchFamily="49" charset="0"/>
              </a:rPr>
              <a:t>But a small argument ignites when Julia declines tonight’s dessert, Willie’s favorite Peach Melba, and begins to smolder when he ties to force Julia to take a bite. . .</a:t>
            </a:r>
          </a:p>
        </p:txBody>
      </p:sp>
      <p:sp>
        <p:nvSpPr>
          <p:cNvPr id="8" name="Title 1">
            <a:extLst/>
          </p:cNvPr>
          <p:cNvSpPr txBox="1">
            <a:spLocks/>
          </p:cNvSpPr>
          <p:nvPr/>
        </p:nvSpPr>
        <p:spPr>
          <a:xfrm>
            <a:off x="654050" y="519113"/>
            <a:ext cx="2646363" cy="381000"/>
          </a:xfrm>
          <a:prstGeom prst="rect">
            <a:avLst/>
          </a:prstGeom>
        </p:spPr>
        <p:txBody>
          <a:bodyPr>
            <a:normAutofit fontScale="77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vii d  1928</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49156" name="Title 1"/>
          <p:cNvSpPr txBox="1">
            <a:spLocks/>
          </p:cNvSpPr>
          <p:nvPr/>
        </p:nvSpPr>
        <p:spPr bwMode="auto">
          <a:xfrm>
            <a:off x="258763" y="1135063"/>
            <a:ext cx="4343400" cy="533400"/>
          </a:xfrm>
          <a:prstGeom prst="rect">
            <a:avLst/>
          </a:prstGeom>
          <a:noFill/>
          <a:ln w="9525">
            <a:noFill/>
            <a:miter lim="800000"/>
            <a:headEnd/>
            <a:tailEnd/>
          </a:ln>
        </p:spPr>
        <p:txBody>
          <a:bodyPr anchor="b"/>
          <a:lstStyle/>
          <a:p>
            <a:pPr algn="ctr" defTabSz="685800"/>
            <a:r>
              <a:rPr lang="en-US" sz="1200" b="1">
                <a:latin typeface="Courier New" pitchFamily="49" charset="0"/>
                <a:cs typeface="Courier New" pitchFamily="49" charset="0"/>
              </a:rPr>
              <a:t>At elegant Casa Grande, Hearst invites Julia to the dining table, and he and Marion welcome their celebrity guests.</a:t>
            </a:r>
          </a:p>
        </p:txBody>
      </p:sp>
      <p:pic>
        <p:nvPicPr>
          <p:cNvPr id="49157" name="Picture 4" descr="Two people standing in a room&#10;&#10;Description generated with very high confidence"/>
          <p:cNvPicPr>
            <a:picLocks noChangeAspect="1"/>
          </p:cNvPicPr>
          <p:nvPr/>
        </p:nvPicPr>
        <p:blipFill>
          <a:blip r:embed="rId2"/>
          <a:srcRect/>
          <a:stretch>
            <a:fillRect/>
          </a:stretch>
        </p:blipFill>
        <p:spPr bwMode="auto">
          <a:xfrm>
            <a:off x="4806950" y="519113"/>
            <a:ext cx="3724275" cy="2474912"/>
          </a:xfrm>
          <a:prstGeom prst="rect">
            <a:avLst/>
          </a:prstGeom>
          <a:noFill/>
          <a:ln w="9525">
            <a:noFill/>
            <a:miter lim="800000"/>
            <a:headEnd/>
            <a:tailEnd/>
          </a:ln>
        </p:spPr>
      </p:pic>
      <p:pic>
        <p:nvPicPr>
          <p:cNvPr id="49158" name="Picture 10" descr="Two people sitting at a table&#10;&#10;Description generated with high confidence"/>
          <p:cNvPicPr>
            <a:picLocks noChangeAspect="1"/>
          </p:cNvPicPr>
          <p:nvPr/>
        </p:nvPicPr>
        <p:blipFill>
          <a:blip r:embed="rId3"/>
          <a:srcRect/>
          <a:stretch>
            <a:fillRect/>
          </a:stretch>
        </p:blipFill>
        <p:spPr bwMode="auto">
          <a:xfrm>
            <a:off x="552450" y="1724025"/>
            <a:ext cx="3486150" cy="2314575"/>
          </a:xfrm>
          <a:prstGeom prst="rect">
            <a:avLst/>
          </a:prstGeom>
          <a:noFill/>
          <a:ln w="9525">
            <a:noFill/>
            <a:miter lim="800000"/>
            <a:headEnd/>
            <a:tailEnd/>
          </a:ln>
        </p:spPr>
      </p:pic>
      <p:pic>
        <p:nvPicPr>
          <p:cNvPr id="49159" name="Picture 12" descr="A group of people sitting at a table&#10;&#10;Description generated with very high confidence"/>
          <p:cNvPicPr>
            <a:picLocks noChangeAspect="1"/>
          </p:cNvPicPr>
          <p:nvPr/>
        </p:nvPicPr>
        <p:blipFill>
          <a:blip r:embed="rId4"/>
          <a:srcRect/>
          <a:stretch>
            <a:fillRect/>
          </a:stretch>
        </p:blipFill>
        <p:spPr bwMode="auto">
          <a:xfrm>
            <a:off x="552450" y="4264025"/>
            <a:ext cx="3138488" cy="2084388"/>
          </a:xfrm>
          <a:prstGeom prst="rect">
            <a:avLst/>
          </a:prstGeom>
          <a:noFill/>
          <a:ln w="9525">
            <a:noFill/>
            <a:miter lim="800000"/>
            <a:headEnd/>
            <a:tailEnd/>
          </a:ln>
        </p:spPr>
      </p:pic>
      <p:pic>
        <p:nvPicPr>
          <p:cNvPr id="49160" name="Picture 14" descr="A group of people standing around a table&#10;&#10;Description generated with very high confidence"/>
          <p:cNvPicPr>
            <a:picLocks noChangeAspect="1"/>
          </p:cNvPicPr>
          <p:nvPr/>
        </p:nvPicPr>
        <p:blipFill>
          <a:blip r:embed="rId5"/>
          <a:srcRect/>
          <a:stretch>
            <a:fillRect/>
          </a:stretch>
        </p:blipFill>
        <p:spPr bwMode="auto">
          <a:xfrm>
            <a:off x="3865563" y="4264025"/>
            <a:ext cx="3175000" cy="2108200"/>
          </a:xfrm>
          <a:prstGeom prst="rect">
            <a:avLst/>
          </a:prstGeom>
          <a:noFill/>
          <a:ln w="9525">
            <a:noFill/>
            <a:miter lim="800000"/>
            <a:headEnd/>
            <a:tailEnd/>
          </a:ln>
        </p:spPr>
      </p:pic>
      <p:sp>
        <p:nvSpPr>
          <p:cNvPr id="49161" name="Title 1"/>
          <p:cNvSpPr txBox="1">
            <a:spLocks/>
          </p:cNvSpPr>
          <p:nvPr/>
        </p:nvSpPr>
        <p:spPr bwMode="auto">
          <a:xfrm>
            <a:off x="7105650" y="5318125"/>
            <a:ext cx="1546225" cy="533400"/>
          </a:xfrm>
          <a:prstGeom prst="rect">
            <a:avLst/>
          </a:prstGeom>
          <a:noFill/>
          <a:ln w="9525">
            <a:noFill/>
            <a:miter lim="800000"/>
            <a:headEnd/>
            <a:tailEnd/>
          </a:ln>
        </p:spPr>
        <p:txBody>
          <a:bodyPr anchor="b"/>
          <a:lstStyle/>
          <a:p>
            <a:pPr algn="ctr" defTabSz="685800"/>
            <a:r>
              <a:rPr lang="en-US" sz="1200" b="1">
                <a:latin typeface="Courier New" pitchFamily="49" charset="0"/>
                <a:cs typeface="Courier New" pitchFamily="49" charset="0"/>
              </a:rPr>
              <a:t>at which point she pushes his hand away, while Marion tries to convince Willie to leave her be.</a:t>
            </a:r>
          </a:p>
        </p:txBody>
      </p:sp>
      <p:sp>
        <p:nvSpPr>
          <p:cNvPr id="2" name="Footer Placeholder 1">
            <a:extLst>
              <a:ext uri="{FF2B5EF4-FFF2-40B4-BE49-F238E27FC236}">
                <a16:creationId xmlns:a16="http://schemas.microsoft.com/office/drawing/2014/main" id="{9224C923-AF93-494D-97EB-92D20435B4D0}"/>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txBox="1">
            <a:spLocks/>
          </p:cNvSpPr>
          <p:nvPr/>
        </p:nvSpPr>
        <p:spPr bwMode="auto">
          <a:xfrm>
            <a:off x="4876800" y="4565650"/>
            <a:ext cx="3405188"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Julia also shares that she must have an operation to remove her inner ear. Irene asks if they can help in any way. No, Julia says she’ll be fine.</a:t>
            </a:r>
          </a:p>
        </p:txBody>
      </p:sp>
      <p:sp>
        <p:nvSpPr>
          <p:cNvPr id="8" name="Title 1">
            <a:extLst/>
          </p:cNvPr>
          <p:cNvSpPr txBox="1">
            <a:spLocks/>
          </p:cNvSpPr>
          <p:nvPr/>
        </p:nvSpPr>
        <p:spPr>
          <a:xfrm>
            <a:off x="841375" y="609600"/>
            <a:ext cx="2646363" cy="381000"/>
          </a:xfrm>
          <a:prstGeom prst="rect">
            <a:avLst/>
          </a:prstGeom>
        </p:spPr>
        <p:txBody>
          <a:bodyPr>
            <a:normAutofit fontScale="85000" lnSpcReduction="1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viii  1933</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0180" name="Title 1"/>
          <p:cNvSpPr txBox="1">
            <a:spLocks/>
          </p:cNvSpPr>
          <p:nvPr/>
        </p:nvSpPr>
        <p:spPr bwMode="auto">
          <a:xfrm>
            <a:off x="422275" y="2292350"/>
            <a:ext cx="3482975"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Following her dinner at Jerry &amp; Irene Mac’s home, Julia calls Irene to encourage her to pursue her own career, and offers to help finance studies toward completing Irene’s library science degree.</a:t>
            </a:r>
          </a:p>
        </p:txBody>
      </p:sp>
      <p:pic>
        <p:nvPicPr>
          <p:cNvPr id="50181" name="Picture 10" descr="A person sitting on a table&#10;&#10;Description generated with high confidence"/>
          <p:cNvPicPr>
            <a:picLocks noChangeAspect="1"/>
          </p:cNvPicPr>
          <p:nvPr/>
        </p:nvPicPr>
        <p:blipFill>
          <a:blip r:embed="rId2"/>
          <a:srcRect/>
          <a:stretch>
            <a:fillRect/>
          </a:stretch>
        </p:blipFill>
        <p:spPr bwMode="auto">
          <a:xfrm>
            <a:off x="390525" y="3371850"/>
            <a:ext cx="4383088" cy="2909888"/>
          </a:xfrm>
          <a:prstGeom prst="rect">
            <a:avLst/>
          </a:prstGeom>
          <a:noFill/>
          <a:ln w="9525">
            <a:noFill/>
            <a:miter lim="800000"/>
            <a:headEnd/>
            <a:tailEnd/>
          </a:ln>
        </p:spPr>
      </p:pic>
      <p:pic>
        <p:nvPicPr>
          <p:cNvPr id="50182" name="Picture 12" descr="A person sitting at a table using a computer&#10;&#10;Description generated with very high confidence"/>
          <p:cNvPicPr>
            <a:picLocks noChangeAspect="1"/>
          </p:cNvPicPr>
          <p:nvPr/>
        </p:nvPicPr>
        <p:blipFill>
          <a:blip r:embed="rId3"/>
          <a:srcRect/>
          <a:stretch>
            <a:fillRect/>
          </a:stretch>
        </p:blipFill>
        <p:spPr bwMode="auto">
          <a:xfrm>
            <a:off x="4311650" y="400050"/>
            <a:ext cx="4371975" cy="2903538"/>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29DCC3FA-C8D7-4BF8-B1E6-A900AC277087}"/>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841375" y="609600"/>
            <a:ext cx="2646363" cy="381000"/>
          </a:xfrm>
          <a:prstGeom prst="rect">
            <a:avLst/>
          </a:prstGeom>
        </p:spPr>
        <p:txBody>
          <a:bodyPr>
            <a:normAutofit fontScale="92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Scene ix  19</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1203" name="Title 1"/>
          <p:cNvSpPr txBox="1">
            <a:spLocks/>
          </p:cNvSpPr>
          <p:nvPr/>
        </p:nvSpPr>
        <p:spPr bwMode="auto">
          <a:xfrm>
            <a:off x="339725" y="1090613"/>
            <a:ext cx="4232275" cy="942975"/>
          </a:xfrm>
          <a:prstGeom prst="rect">
            <a:avLst/>
          </a:prstGeom>
          <a:noFill/>
          <a:ln w="9525">
            <a:noFill/>
            <a:miter lim="800000"/>
            <a:headEnd/>
            <a:tailEnd/>
          </a:ln>
        </p:spPr>
        <p:txBody>
          <a:bodyPr anchor="b"/>
          <a:lstStyle/>
          <a:p>
            <a:pPr algn="ctr" defTabSz="685800"/>
            <a:r>
              <a:rPr lang="en-US" sz="1200" b="1">
                <a:latin typeface="Courier New" pitchFamily="49" charset="0"/>
                <a:cs typeface="Courier New" pitchFamily="49" charset="0"/>
              </a:rPr>
              <a:t>On the eve of her dreaded surgery, Julia again dreams of her adversarial archetype, Janus, the Roman god of architecture who mocks her intellect, denigrates her work, undermines her confidence.</a:t>
            </a:r>
          </a:p>
        </p:txBody>
      </p:sp>
      <p:pic>
        <p:nvPicPr>
          <p:cNvPr id="51204" name="Picture 4" descr="A person wearing a suit and tie&#10;&#10;Description generated with very high confidence"/>
          <p:cNvPicPr>
            <a:picLocks noChangeAspect="1"/>
          </p:cNvPicPr>
          <p:nvPr/>
        </p:nvPicPr>
        <p:blipFill>
          <a:blip r:embed="rId2"/>
          <a:srcRect/>
          <a:stretch>
            <a:fillRect/>
          </a:stretch>
        </p:blipFill>
        <p:spPr bwMode="auto">
          <a:xfrm>
            <a:off x="4800600" y="788988"/>
            <a:ext cx="3836988" cy="2547937"/>
          </a:xfrm>
          <a:prstGeom prst="rect">
            <a:avLst/>
          </a:prstGeom>
          <a:noFill/>
          <a:ln w="9525">
            <a:noFill/>
            <a:miter lim="800000"/>
            <a:headEnd/>
            <a:tailEnd/>
          </a:ln>
        </p:spPr>
      </p:pic>
      <p:pic>
        <p:nvPicPr>
          <p:cNvPr id="51205" name="Picture 11" descr="A group of people standing in a room&#10;&#10;Description generated with very high confidence"/>
          <p:cNvPicPr>
            <a:picLocks noChangeAspect="1"/>
          </p:cNvPicPr>
          <p:nvPr/>
        </p:nvPicPr>
        <p:blipFill>
          <a:blip r:embed="rId3"/>
          <a:srcRect/>
          <a:stretch>
            <a:fillRect/>
          </a:stretch>
        </p:blipFill>
        <p:spPr bwMode="auto">
          <a:xfrm>
            <a:off x="563563" y="2251075"/>
            <a:ext cx="3836987" cy="2547938"/>
          </a:xfrm>
          <a:prstGeom prst="rect">
            <a:avLst/>
          </a:prstGeom>
          <a:noFill/>
          <a:ln w="9525">
            <a:noFill/>
            <a:miter lim="800000"/>
            <a:headEnd/>
            <a:tailEnd/>
          </a:ln>
        </p:spPr>
      </p:pic>
      <p:pic>
        <p:nvPicPr>
          <p:cNvPr id="51206" name="Picture 14" descr="A person sitting on a wooden floor&#10;&#10;Description generated with very high confidence"/>
          <p:cNvPicPr>
            <a:picLocks noChangeAspect="1"/>
          </p:cNvPicPr>
          <p:nvPr/>
        </p:nvPicPr>
        <p:blipFill>
          <a:blip r:embed="rId4"/>
          <a:srcRect/>
          <a:stretch>
            <a:fillRect/>
          </a:stretch>
        </p:blipFill>
        <p:spPr bwMode="auto">
          <a:xfrm>
            <a:off x="4772025" y="3733800"/>
            <a:ext cx="3836988" cy="2547938"/>
          </a:xfrm>
          <a:prstGeom prst="rect">
            <a:avLst/>
          </a:prstGeom>
          <a:noFill/>
          <a:ln w="9525">
            <a:noFill/>
            <a:miter lim="800000"/>
            <a:headEnd/>
            <a:tailEnd/>
          </a:ln>
        </p:spPr>
      </p:pic>
      <p:sp>
        <p:nvSpPr>
          <p:cNvPr id="51207" name="Title 1"/>
          <p:cNvSpPr txBox="1">
            <a:spLocks/>
          </p:cNvSpPr>
          <p:nvPr/>
        </p:nvSpPr>
        <p:spPr bwMode="auto">
          <a:xfrm>
            <a:off x="365125" y="5018088"/>
            <a:ext cx="4232275" cy="942975"/>
          </a:xfrm>
          <a:prstGeom prst="rect">
            <a:avLst/>
          </a:prstGeom>
          <a:noFill/>
          <a:ln w="9525">
            <a:noFill/>
            <a:miter lim="800000"/>
            <a:headEnd/>
            <a:tailEnd/>
          </a:ln>
        </p:spPr>
        <p:txBody>
          <a:bodyPr anchor="b"/>
          <a:lstStyle/>
          <a:p>
            <a:pPr algn="ctr" defTabSz="685800"/>
            <a:r>
              <a:rPr lang="en-US" sz="1200" b="1">
                <a:latin typeface="Courier New" pitchFamily="49" charset="0"/>
                <a:cs typeface="Courier New" pitchFamily="49" charset="0"/>
              </a:rPr>
              <a:t>But the Roman goddess of the Hearth, Vesta, arrives to reassure Julia, remind her that her many architectural projects have honored women, and </a:t>
            </a:r>
          </a:p>
        </p:txBody>
      </p:sp>
      <p:sp>
        <p:nvSpPr>
          <p:cNvPr id="2" name="Footer Placeholder 1">
            <a:extLst>
              <a:ext uri="{FF2B5EF4-FFF2-40B4-BE49-F238E27FC236}">
                <a16:creationId xmlns:a16="http://schemas.microsoft.com/office/drawing/2014/main" id="{DDBA4C29-CC58-420C-8456-2F6157B7352D}"/>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841375" y="609600"/>
            <a:ext cx="2968625" cy="381000"/>
          </a:xfrm>
          <a:prstGeom prst="rect">
            <a:avLst/>
          </a:prstGeom>
        </p:spPr>
        <p:txBody>
          <a:bodyPr>
            <a:normAutofit/>
          </a:bodyPr>
          <a:lstStyle/>
          <a:p>
            <a:pPr algn="ctr" defTabSz="685800">
              <a:lnSpc>
                <a:spcPct val="80000"/>
              </a:lnSpc>
            </a:pPr>
            <a:r>
              <a:rPr lang="en-US" sz="2200" b="1">
                <a:latin typeface="Courier New" pitchFamily="49" charset="0"/>
                <a:cs typeface="Courier New" pitchFamily="49" charset="0"/>
              </a:rPr>
              <a:t>Scene ix  1920s</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2227" name="Title 1"/>
          <p:cNvSpPr txBox="1">
            <a:spLocks/>
          </p:cNvSpPr>
          <p:nvPr/>
        </p:nvSpPr>
        <p:spPr bwMode="auto">
          <a:xfrm>
            <a:off x="422275" y="2292350"/>
            <a:ext cx="3482975" cy="533400"/>
          </a:xfrm>
          <a:prstGeom prst="rect">
            <a:avLst/>
          </a:prstGeom>
          <a:noFill/>
          <a:ln w="9525">
            <a:noFill/>
            <a:miter lim="800000"/>
            <a:headEnd/>
            <a:tailEnd/>
          </a:ln>
        </p:spPr>
        <p:txBody>
          <a:bodyPr anchor="b"/>
          <a:lstStyle/>
          <a:p>
            <a:pPr algn="ctr" defTabSz="685800"/>
            <a:r>
              <a:rPr lang="en-US" sz="1400" b="1">
                <a:latin typeface="Courier New" pitchFamily="49" charset="0"/>
                <a:cs typeface="Courier New" pitchFamily="49" charset="0"/>
              </a:rPr>
              <a:t>Following her dinner at Jerry &amp; Irene Mac’s home, Julia calls Irene to encourage her to pursue her own career, and offers to help finance studies toward completing Irene’s library science degree.</a:t>
            </a:r>
          </a:p>
        </p:txBody>
      </p:sp>
      <p:pic>
        <p:nvPicPr>
          <p:cNvPr id="52228" name="Picture 2" descr="A person posing for the camera&#10;&#10;Description generated with very high confidence"/>
          <p:cNvPicPr>
            <a:picLocks noChangeAspect="1"/>
          </p:cNvPicPr>
          <p:nvPr/>
        </p:nvPicPr>
        <p:blipFill>
          <a:blip r:embed="rId2"/>
          <a:srcRect/>
          <a:stretch>
            <a:fillRect/>
          </a:stretch>
        </p:blipFill>
        <p:spPr bwMode="auto">
          <a:xfrm>
            <a:off x="3124200" y="2741613"/>
            <a:ext cx="5332413" cy="3541712"/>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BABBD7F8-8C06-4433-BF03-805CB985F66E}"/>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841375" y="609600"/>
            <a:ext cx="2646363" cy="381000"/>
          </a:xfrm>
          <a:prstGeom prst="rect">
            <a:avLst/>
          </a:prstGeom>
        </p:spPr>
        <p:txBody>
          <a:bodyPr>
            <a:normAutofit fontScale="92500"/>
          </a:bodyPr>
          <a:lstStyle/>
          <a:p>
            <a:pPr algn="ctr" defTabSz="685800">
              <a:lnSpc>
                <a:spcPct val="80000"/>
              </a:lnSpc>
            </a:pPr>
            <a:r>
              <a:rPr lang="en-US" sz="2200" b="1" dirty="0">
                <a:latin typeface="Courier New" pitchFamily="49" charset="0"/>
                <a:cs typeface="Courier New" pitchFamily="49" charset="0"/>
              </a:rPr>
              <a:t>Scene </a:t>
            </a:r>
            <a:r>
              <a:rPr lang="en-US" sz="2200" b="1" dirty="0" err="1">
                <a:latin typeface="Courier New" pitchFamily="49" charset="0"/>
                <a:cs typeface="Courier New" pitchFamily="49" charset="0"/>
              </a:rPr>
              <a:t>xa</a:t>
            </a:r>
            <a:r>
              <a:rPr lang="en-US" sz="2200" b="1" dirty="0">
                <a:latin typeface="Courier New" pitchFamily="49" charset="0"/>
                <a:cs typeface="Courier New" pitchFamily="49" charset="0"/>
              </a:rPr>
              <a:t>  1920s</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7348" name="Title 1"/>
          <p:cNvSpPr txBox="1">
            <a:spLocks/>
          </p:cNvSpPr>
          <p:nvPr/>
        </p:nvSpPr>
        <p:spPr bwMode="auto">
          <a:xfrm>
            <a:off x="533400" y="1066800"/>
            <a:ext cx="7620000" cy="1524000"/>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A painful recovery . . . Following her surgery, Julia returns to San Simeon, but must explain to Marion that she can’t attend Hearst’s dinner party, as an architect should not appear “asymmetrical”. Compassionate Marion says she’ll have dinner delivered to her room, with lots of coffee so Julia can resume her favorite activity: work!</a:t>
            </a:r>
          </a:p>
        </p:txBody>
      </p:sp>
      <p:pic>
        <p:nvPicPr>
          <p:cNvPr id="3" name="Picture 2" descr="Two people standing in a room&#10;&#10;Description generated with very high confidence">
            <a:extLst>
              <a:ext uri="{FF2B5EF4-FFF2-40B4-BE49-F238E27FC236}">
                <a16:creationId xmlns:a16="http://schemas.microsoft.com/office/drawing/2014/main" id="{5E5FDF9D-9CB1-4398-8F51-6D6D0BFE5F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3124200"/>
            <a:ext cx="4724400" cy="3137789"/>
          </a:xfrm>
          <a:prstGeom prst="rect">
            <a:avLst/>
          </a:prstGeom>
        </p:spPr>
      </p:pic>
      <p:sp>
        <p:nvSpPr>
          <p:cNvPr id="2" name="Footer Placeholder 1">
            <a:extLst>
              <a:ext uri="{FF2B5EF4-FFF2-40B4-BE49-F238E27FC236}">
                <a16:creationId xmlns:a16="http://schemas.microsoft.com/office/drawing/2014/main" id="{1F011D8B-73CF-41CB-ACAF-7B61DEFFD794}"/>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841375" y="609600"/>
            <a:ext cx="2646363" cy="381000"/>
          </a:xfrm>
          <a:prstGeom prst="rect">
            <a:avLst/>
          </a:prstGeom>
        </p:spPr>
        <p:txBody>
          <a:bodyPr>
            <a:normAutofit fontScale="92500"/>
          </a:bodyPr>
          <a:lstStyle/>
          <a:p>
            <a:pPr algn="ctr" defTabSz="685800">
              <a:lnSpc>
                <a:spcPct val="80000"/>
              </a:lnSpc>
            </a:pPr>
            <a:r>
              <a:rPr lang="en-US" sz="2200" b="1" dirty="0">
                <a:latin typeface="Courier New" pitchFamily="49" charset="0"/>
                <a:cs typeface="Courier New" pitchFamily="49" charset="0"/>
              </a:rPr>
              <a:t>Scene </a:t>
            </a:r>
            <a:r>
              <a:rPr lang="en-US" sz="2200" b="1" dirty="0" err="1">
                <a:latin typeface="Courier New" pitchFamily="49" charset="0"/>
                <a:cs typeface="Courier New" pitchFamily="49" charset="0"/>
              </a:rPr>
              <a:t>xb</a:t>
            </a:r>
            <a:r>
              <a:rPr lang="en-US" sz="2200" b="1" dirty="0">
                <a:latin typeface="Courier New" pitchFamily="49" charset="0"/>
                <a:cs typeface="Courier New" pitchFamily="49" charset="0"/>
              </a:rPr>
              <a:t>  1920s</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7348" name="Title 1"/>
          <p:cNvSpPr txBox="1">
            <a:spLocks/>
          </p:cNvSpPr>
          <p:nvPr/>
        </p:nvSpPr>
        <p:spPr bwMode="auto">
          <a:xfrm>
            <a:off x="5715000" y="1981200"/>
            <a:ext cx="2819400" cy="1524000"/>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As Julia recovers, she has another dream . . . Or vision . . .</a:t>
            </a:r>
          </a:p>
          <a:p>
            <a:pPr algn="ctr" defTabSz="685800"/>
            <a:r>
              <a:rPr lang="en-US" sz="1400" b="1" dirty="0">
                <a:latin typeface="Courier New" pitchFamily="49" charset="0"/>
                <a:cs typeface="Courier New" pitchFamily="49" charset="0"/>
              </a:rPr>
              <a:t>Charlie Chaplain, a frequent San Simeon guest, appears, invites her to dance with him. As she does, she recovers her balance, her spirit, her symmetry, and resumes the life she loves.</a:t>
            </a:r>
          </a:p>
        </p:txBody>
      </p:sp>
      <p:pic>
        <p:nvPicPr>
          <p:cNvPr id="6" name="Picture 5" descr="A person standing in a room&#10;&#10;Description generated with very high confidence">
            <a:extLst>
              <a:ext uri="{FF2B5EF4-FFF2-40B4-BE49-F238E27FC236}">
                <a16:creationId xmlns:a16="http://schemas.microsoft.com/office/drawing/2014/main" id="{E0033A45-341F-4151-9BFD-7B23F28EC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219200"/>
            <a:ext cx="4419600" cy="2209800"/>
          </a:xfrm>
          <a:prstGeom prst="rect">
            <a:avLst/>
          </a:prstGeom>
        </p:spPr>
      </p:pic>
      <p:pic>
        <p:nvPicPr>
          <p:cNvPr id="9" name="Picture 8" descr="A person standing in a room&#10;&#10;Description generated with high confidence">
            <a:extLst>
              <a:ext uri="{FF2B5EF4-FFF2-40B4-BE49-F238E27FC236}">
                <a16:creationId xmlns:a16="http://schemas.microsoft.com/office/drawing/2014/main" id="{5E87B2C3-7704-4B58-B829-209A773918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681884"/>
            <a:ext cx="3889028" cy="2582963"/>
          </a:xfrm>
          <a:prstGeom prst="rect">
            <a:avLst/>
          </a:prstGeom>
        </p:spPr>
      </p:pic>
      <p:pic>
        <p:nvPicPr>
          <p:cNvPr id="12" name="Picture 11" descr="A person standing in front of a curtain&#10;&#10;Description generated with very high confidence">
            <a:extLst>
              <a:ext uri="{FF2B5EF4-FFF2-40B4-BE49-F238E27FC236}">
                <a16:creationId xmlns:a16="http://schemas.microsoft.com/office/drawing/2014/main" id="{1914FA05-39EB-49E9-881A-49EF7AA76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202" y="3681884"/>
            <a:ext cx="3153139" cy="2094210"/>
          </a:xfrm>
          <a:prstGeom prst="rect">
            <a:avLst/>
          </a:prstGeom>
        </p:spPr>
      </p:pic>
      <p:sp>
        <p:nvSpPr>
          <p:cNvPr id="2" name="Footer Placeholder 1">
            <a:extLst>
              <a:ext uri="{FF2B5EF4-FFF2-40B4-BE49-F238E27FC236}">
                <a16:creationId xmlns:a16="http://schemas.microsoft.com/office/drawing/2014/main" id="{D75FD4AB-F3C7-4909-B6A7-7A4DF4104855}"/>
              </a:ext>
            </a:extLst>
          </p:cNvPr>
          <p:cNvSpPr>
            <a:spLocks noGrp="1"/>
          </p:cNvSpPr>
          <p:nvPr>
            <p:ph type="ftr" sz="quarter" idx="10"/>
          </p:nvPr>
        </p:nvSpPr>
        <p:spPr/>
        <p:txBody>
          <a:bodyPr/>
          <a:lstStyle/>
          <a:p>
            <a:pPr>
              <a:defRPr/>
            </a:pPr>
            <a:r>
              <a:rPr lang="en-US"/>
              <a:t>Slideshow copyright Mara Purl, Milford-Haven Enterprises, LLC</a:t>
            </a:r>
          </a:p>
        </p:txBody>
      </p:sp>
    </p:spTree>
    <p:extLst>
      <p:ext uri="{BB962C8B-B14F-4D97-AF65-F5344CB8AC3E}">
        <p14:creationId xmlns:p14="http://schemas.microsoft.com/office/powerpoint/2010/main" val="256423493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bwMode="auto">
          <a:xfrm>
            <a:off x="3657600" y="838200"/>
            <a:ext cx="1752600" cy="762000"/>
          </a:xfrm>
        </p:spPr>
        <p:txBody>
          <a:bodyPr wrap="square" numCol="1" anchorCtr="0" compatLnSpc="1">
            <a:prstTxWarp prst="textNoShape">
              <a:avLst/>
            </a:prstTxWarp>
          </a:bodyPr>
          <a:lstStyle/>
          <a:p>
            <a:r>
              <a:rPr lang="en-US" sz="3600" b="1">
                <a:latin typeface="Courier New" pitchFamily="49" charset="0"/>
                <a:cs typeface="Courier New" pitchFamily="49" charset="0"/>
              </a:rPr>
              <a:t>Act I</a:t>
            </a:r>
          </a:p>
        </p:txBody>
      </p:sp>
      <p:pic>
        <p:nvPicPr>
          <p:cNvPr id="18434" name="Content Placeholder 4"/>
          <p:cNvPicPr>
            <a:picLocks noGrp="1" noChangeAspect="1"/>
          </p:cNvPicPr>
          <p:nvPr>
            <p:ph idx="1"/>
          </p:nvPr>
        </p:nvPicPr>
        <p:blipFill>
          <a:blip r:embed="rId2"/>
          <a:srcRect/>
          <a:stretch>
            <a:fillRect/>
          </a:stretch>
        </p:blipFill>
        <p:spPr bwMode="auto">
          <a:xfrm>
            <a:off x="2938463" y="2362200"/>
            <a:ext cx="3267075" cy="2660650"/>
          </a:xfrm>
        </p:spPr>
      </p:pic>
      <p:sp>
        <p:nvSpPr>
          <p:cNvPr id="2" name="Footer Placeholder 1">
            <a:extLst>
              <a:ext uri="{FF2B5EF4-FFF2-40B4-BE49-F238E27FC236}">
                <a16:creationId xmlns:a16="http://schemas.microsoft.com/office/drawing/2014/main" id="{0DD48040-EEED-4037-A377-E71B224862CC}"/>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841375" y="609600"/>
            <a:ext cx="2646363" cy="381000"/>
          </a:xfrm>
          <a:prstGeom prst="rect">
            <a:avLst/>
          </a:prstGeom>
        </p:spPr>
        <p:txBody>
          <a:bodyPr>
            <a:normAutofit fontScale="92500"/>
          </a:bodyPr>
          <a:lstStyle/>
          <a:p>
            <a:pPr algn="ctr" defTabSz="685800">
              <a:lnSpc>
                <a:spcPct val="80000"/>
              </a:lnSpc>
            </a:pPr>
            <a:r>
              <a:rPr lang="en-US" sz="2200" b="1" dirty="0">
                <a:latin typeface="Courier New" pitchFamily="49" charset="0"/>
                <a:cs typeface="Courier New" pitchFamily="49" charset="0"/>
              </a:rPr>
              <a:t>Scene xii  1937</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7348" name="Title 1"/>
          <p:cNvSpPr txBox="1">
            <a:spLocks/>
          </p:cNvSpPr>
          <p:nvPr/>
        </p:nvSpPr>
        <p:spPr bwMode="auto">
          <a:xfrm>
            <a:off x="5029200" y="617437"/>
            <a:ext cx="3431828" cy="2667000"/>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Hearst comes to Julia with disastrous financial news . . . But with more hopes and dreams than ever . . . She writes and draws the plans as fast as he can talk . . . And offers her sympathy for hopes deferred.</a:t>
            </a:r>
          </a:p>
        </p:txBody>
      </p:sp>
      <p:pic>
        <p:nvPicPr>
          <p:cNvPr id="3" name="Picture 2" descr="Two people standing in front of a table&#10;&#10;Description generated with very high confidence">
            <a:extLst>
              <a:ext uri="{FF2B5EF4-FFF2-40B4-BE49-F238E27FC236}">
                <a16:creationId xmlns:a16="http://schemas.microsoft.com/office/drawing/2014/main" id="{2A606D18-1488-4A2E-8481-B3DAED4C1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088" y="1161602"/>
            <a:ext cx="3605160" cy="2394427"/>
          </a:xfrm>
          <a:prstGeom prst="rect">
            <a:avLst/>
          </a:prstGeom>
        </p:spPr>
      </p:pic>
      <p:pic>
        <p:nvPicPr>
          <p:cNvPr id="5" name="Picture 4" descr="Two people standing in a room&#10;&#10;Description generated with very high confidence">
            <a:extLst>
              <a:ext uri="{FF2B5EF4-FFF2-40B4-BE49-F238E27FC236}">
                <a16:creationId xmlns:a16="http://schemas.microsoft.com/office/drawing/2014/main" id="{8F6D92E5-B95F-4024-9FFE-BEFBFD63A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680780"/>
            <a:ext cx="3810000" cy="2530475"/>
          </a:xfrm>
          <a:prstGeom prst="rect">
            <a:avLst/>
          </a:prstGeom>
        </p:spPr>
      </p:pic>
      <p:pic>
        <p:nvPicPr>
          <p:cNvPr id="11" name="Picture 10" descr="Two people standing in a room&#10;&#10;Description generated with very high confidence">
            <a:extLst>
              <a:ext uri="{FF2B5EF4-FFF2-40B4-BE49-F238E27FC236}">
                <a16:creationId xmlns:a16="http://schemas.microsoft.com/office/drawing/2014/main" id="{511117A5-30A6-4E69-964C-312FB7FA0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839" y="3748803"/>
            <a:ext cx="3605161" cy="2394427"/>
          </a:xfrm>
          <a:prstGeom prst="rect">
            <a:avLst/>
          </a:prstGeom>
        </p:spPr>
      </p:pic>
      <p:sp>
        <p:nvSpPr>
          <p:cNvPr id="2" name="Footer Placeholder 1">
            <a:extLst>
              <a:ext uri="{FF2B5EF4-FFF2-40B4-BE49-F238E27FC236}">
                <a16:creationId xmlns:a16="http://schemas.microsoft.com/office/drawing/2014/main" id="{95D9BD90-B9F2-4019-87A8-D1B5A33760E5}"/>
              </a:ext>
            </a:extLst>
          </p:cNvPr>
          <p:cNvSpPr>
            <a:spLocks noGrp="1"/>
          </p:cNvSpPr>
          <p:nvPr>
            <p:ph type="ftr" sz="quarter" idx="10"/>
          </p:nvPr>
        </p:nvSpPr>
        <p:spPr/>
        <p:txBody>
          <a:bodyPr/>
          <a:lstStyle/>
          <a:p>
            <a:pPr>
              <a:defRPr/>
            </a:pPr>
            <a:r>
              <a:rPr lang="en-US"/>
              <a:t>Slideshow copyright Mara Purl, Milford-Haven Enterprises, LLC</a:t>
            </a:r>
          </a:p>
        </p:txBody>
      </p:sp>
    </p:spTree>
    <p:extLst>
      <p:ext uri="{BB962C8B-B14F-4D97-AF65-F5344CB8AC3E}">
        <p14:creationId xmlns:p14="http://schemas.microsoft.com/office/powerpoint/2010/main" val="2882007553"/>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841375" y="609600"/>
            <a:ext cx="2646363" cy="381000"/>
          </a:xfrm>
          <a:prstGeom prst="rect">
            <a:avLst/>
          </a:prstGeom>
        </p:spPr>
        <p:txBody>
          <a:bodyPr>
            <a:normAutofit fontScale="92500"/>
          </a:bodyPr>
          <a:lstStyle/>
          <a:p>
            <a:pPr algn="ctr" defTabSz="685800">
              <a:lnSpc>
                <a:spcPct val="80000"/>
              </a:lnSpc>
            </a:pPr>
            <a:r>
              <a:rPr lang="en-US" sz="2200" b="1" dirty="0">
                <a:latin typeface="Courier New" pitchFamily="49" charset="0"/>
                <a:cs typeface="Courier New" pitchFamily="49" charset="0"/>
              </a:rPr>
              <a:t>Scene xiii  1937</a:t>
            </a:r>
          </a:p>
        </p:txBody>
      </p:sp>
      <p:sp>
        <p:nvSpPr>
          <p:cNvPr id="10" name="Title 1">
            <a:extLst/>
          </p:cNvPr>
          <p:cNvSpPr txBox="1">
            <a:spLocks/>
          </p:cNvSpPr>
          <p:nvPr/>
        </p:nvSpPr>
        <p:spPr>
          <a:xfrm>
            <a:off x="914400" y="403860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7348" name="Title 1"/>
          <p:cNvSpPr txBox="1">
            <a:spLocks/>
          </p:cNvSpPr>
          <p:nvPr/>
        </p:nvSpPr>
        <p:spPr bwMode="auto">
          <a:xfrm>
            <a:off x="4983982" y="1091363"/>
            <a:ext cx="3431828" cy="1912837"/>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Worried, Jerry &amp; Irene prepare for a visit from Julia.</a:t>
            </a:r>
          </a:p>
          <a:p>
            <a:pPr algn="ctr" defTabSz="685800"/>
            <a:r>
              <a:rPr lang="en-US" sz="1400" b="1" dirty="0">
                <a:latin typeface="Courier New" pitchFamily="49" charset="0"/>
                <a:cs typeface="Courier New" pitchFamily="49" charset="0"/>
              </a:rPr>
              <a:t>She has said all along that Jerry’s book should focus on her work . . . But Jerry had never let go of his dream to write a full biography.</a:t>
            </a:r>
          </a:p>
        </p:txBody>
      </p:sp>
      <p:sp>
        <p:nvSpPr>
          <p:cNvPr id="2" name="Footer Placeholder 1">
            <a:extLst>
              <a:ext uri="{FF2B5EF4-FFF2-40B4-BE49-F238E27FC236}">
                <a16:creationId xmlns:a16="http://schemas.microsoft.com/office/drawing/2014/main" id="{95D9BD90-B9F2-4019-87A8-D1B5A33760E5}"/>
              </a:ext>
            </a:extLst>
          </p:cNvPr>
          <p:cNvSpPr>
            <a:spLocks noGrp="1"/>
          </p:cNvSpPr>
          <p:nvPr>
            <p:ph type="ftr" sz="quarter" idx="10"/>
          </p:nvPr>
        </p:nvSpPr>
        <p:spPr/>
        <p:txBody>
          <a:bodyPr/>
          <a:lstStyle/>
          <a:p>
            <a:pPr>
              <a:defRPr/>
            </a:pPr>
            <a:r>
              <a:rPr lang="en-US"/>
              <a:t>Slideshow copyright Mara Purl, Milford-Haven Enterprises, LLC</a:t>
            </a:r>
          </a:p>
        </p:txBody>
      </p:sp>
      <p:pic>
        <p:nvPicPr>
          <p:cNvPr id="6" name="Picture 5" descr="Two people standing in front of a cake&#10;&#10;Description generated with high confidence">
            <a:extLst>
              <a:ext uri="{FF2B5EF4-FFF2-40B4-BE49-F238E27FC236}">
                <a16:creationId xmlns:a16="http://schemas.microsoft.com/office/drawing/2014/main" id="{B1D485DB-069C-47C4-AEB4-4B9A016C7F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682046"/>
            <a:ext cx="4191000" cy="2783523"/>
          </a:xfrm>
          <a:prstGeom prst="rect">
            <a:avLst/>
          </a:prstGeom>
        </p:spPr>
      </p:pic>
      <p:pic>
        <p:nvPicPr>
          <p:cNvPr id="9" name="Picture 8" descr="A person standing in a room&#10;&#10;Description generated with very high confidence">
            <a:extLst>
              <a:ext uri="{FF2B5EF4-FFF2-40B4-BE49-F238E27FC236}">
                <a16:creationId xmlns:a16="http://schemas.microsoft.com/office/drawing/2014/main" id="{6F9A5852-DE91-4D2F-A5A2-FE8D12D581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63" y="1092200"/>
            <a:ext cx="4015558" cy="2667000"/>
          </a:xfrm>
          <a:prstGeom prst="rect">
            <a:avLst/>
          </a:prstGeom>
        </p:spPr>
      </p:pic>
      <p:sp>
        <p:nvSpPr>
          <p:cNvPr id="13" name="Title 1">
            <a:extLst>
              <a:ext uri="{FF2B5EF4-FFF2-40B4-BE49-F238E27FC236}">
                <a16:creationId xmlns:a16="http://schemas.microsoft.com/office/drawing/2014/main" id="{AFBB5F5B-BCBD-46DC-8B8D-16F82A249E85}"/>
              </a:ext>
            </a:extLst>
          </p:cNvPr>
          <p:cNvSpPr txBox="1">
            <a:spLocks/>
          </p:cNvSpPr>
          <p:nvPr/>
        </p:nvSpPr>
        <p:spPr bwMode="auto">
          <a:xfrm>
            <a:off x="841375" y="4082143"/>
            <a:ext cx="3431828" cy="1625600"/>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Though she appreciates his efforts . . . </a:t>
            </a:r>
          </a:p>
          <a:p>
            <a:pPr algn="ctr" defTabSz="685800"/>
            <a:r>
              <a:rPr lang="en-US" sz="1400" b="1" dirty="0">
                <a:latin typeface="Courier New" pitchFamily="49" charset="0"/>
                <a:cs typeface="Courier New" pitchFamily="49" charset="0"/>
              </a:rPr>
              <a:t>Julia has come to tell him </a:t>
            </a:r>
          </a:p>
          <a:p>
            <a:pPr algn="ctr" defTabSz="685800"/>
            <a:r>
              <a:rPr lang="en-US" sz="1400" b="1" dirty="0">
                <a:latin typeface="Courier New" pitchFamily="49" charset="0"/>
                <a:cs typeface="Courier New" pitchFamily="49" charset="0"/>
              </a:rPr>
              <a:t>their agreement is canceled. His book </a:t>
            </a:r>
          </a:p>
          <a:p>
            <a:pPr algn="ctr" defTabSz="685800"/>
            <a:r>
              <a:rPr lang="en-US" sz="1400" b="1" dirty="0">
                <a:latin typeface="Courier New" pitchFamily="49" charset="0"/>
                <a:cs typeface="Courier New" pitchFamily="49" charset="0"/>
              </a:rPr>
              <a:t>must never be published.</a:t>
            </a:r>
          </a:p>
        </p:txBody>
      </p:sp>
    </p:spTree>
    <p:extLst>
      <p:ext uri="{BB962C8B-B14F-4D97-AF65-F5344CB8AC3E}">
        <p14:creationId xmlns:p14="http://schemas.microsoft.com/office/powerpoint/2010/main" val="185589911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841375" y="609600"/>
            <a:ext cx="2646363" cy="381000"/>
          </a:xfrm>
          <a:prstGeom prst="rect">
            <a:avLst/>
          </a:prstGeom>
        </p:spPr>
        <p:txBody>
          <a:bodyPr>
            <a:normAutofit fontScale="92500"/>
          </a:bodyPr>
          <a:lstStyle/>
          <a:p>
            <a:pPr algn="ctr" defTabSz="685800">
              <a:lnSpc>
                <a:spcPct val="80000"/>
              </a:lnSpc>
            </a:pPr>
            <a:r>
              <a:rPr lang="en-US" sz="2200" b="1" dirty="0">
                <a:latin typeface="Courier New" pitchFamily="49" charset="0"/>
                <a:cs typeface="Courier New" pitchFamily="49" charset="0"/>
              </a:rPr>
              <a:t>Scene xiv  1960</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7348" name="Title 1"/>
          <p:cNvSpPr txBox="1">
            <a:spLocks/>
          </p:cNvSpPr>
          <p:nvPr/>
        </p:nvSpPr>
        <p:spPr bwMode="auto">
          <a:xfrm>
            <a:off x="5486399" y="1016998"/>
            <a:ext cx="3132451" cy="4629841"/>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Jerry Mac, who had so fervently desired to be Julia’s biographer, and his wife Irene, who thanks to Julia, became a librarian, had a son named Charlie. </a:t>
            </a:r>
          </a:p>
          <a:p>
            <a:pPr algn="ctr" defTabSz="685800"/>
            <a:endParaRPr lang="en-US" sz="1400" b="1" dirty="0">
              <a:latin typeface="Courier New" pitchFamily="49" charset="0"/>
              <a:cs typeface="Courier New" pitchFamily="49" charset="0"/>
            </a:endParaRPr>
          </a:p>
          <a:p>
            <a:pPr algn="ctr" defTabSz="685800"/>
            <a:r>
              <a:rPr lang="en-US" sz="1400" b="1" dirty="0">
                <a:latin typeface="Courier New" pitchFamily="49" charset="0"/>
                <a:cs typeface="Courier New" pitchFamily="49" charset="0"/>
              </a:rPr>
              <a:t>Charlie is now the grandfather of Jenny, a student at Cal Poly </a:t>
            </a:r>
          </a:p>
          <a:p>
            <a:pPr algn="ctr" defTabSz="685800"/>
            <a:r>
              <a:rPr lang="en-US" sz="1400" b="1" dirty="0">
                <a:latin typeface="Courier New" pitchFamily="49" charset="0"/>
                <a:cs typeface="Courier New" pitchFamily="49" charset="0"/>
              </a:rPr>
              <a:t>in San Luis Obispo.</a:t>
            </a:r>
          </a:p>
          <a:p>
            <a:pPr algn="ctr" defTabSz="685800"/>
            <a:endParaRPr lang="en-US" sz="1400" b="1" dirty="0">
              <a:latin typeface="Courier New" pitchFamily="49" charset="0"/>
              <a:cs typeface="Courier New" pitchFamily="49" charset="0"/>
            </a:endParaRPr>
          </a:p>
          <a:p>
            <a:pPr algn="ctr" defTabSz="685800"/>
            <a:r>
              <a:rPr lang="en-US" sz="1400" b="1" dirty="0">
                <a:latin typeface="Courier New" pitchFamily="49" charset="0"/>
                <a:cs typeface="Courier New" pitchFamily="49" charset="0"/>
              </a:rPr>
              <a:t>Jenny listens avidly to Grandpa’s stories about Julia, and as Jenny reads from her great-great-grandfather’s notes, she begins to realize she wants to study architecture. . . . </a:t>
            </a:r>
          </a:p>
        </p:txBody>
      </p:sp>
      <p:pic>
        <p:nvPicPr>
          <p:cNvPr id="7" name="Picture 6" descr="A group of people posing for the camera&#10;&#10;Description generated with very high confidence">
            <a:extLst>
              <a:ext uri="{FF2B5EF4-FFF2-40B4-BE49-F238E27FC236}">
                <a16:creationId xmlns:a16="http://schemas.microsoft.com/office/drawing/2014/main" id="{9A810409-C9B1-498C-AE9D-8F8CA140EF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87" y="1016998"/>
            <a:ext cx="3054364" cy="2028607"/>
          </a:xfrm>
          <a:prstGeom prst="rect">
            <a:avLst/>
          </a:prstGeom>
        </p:spPr>
      </p:pic>
      <p:pic>
        <p:nvPicPr>
          <p:cNvPr id="12" name="Picture 11" descr="A couple of people that are standing in a room&#10;&#10;Description generated with very high confidence">
            <a:extLst>
              <a:ext uri="{FF2B5EF4-FFF2-40B4-BE49-F238E27FC236}">
                <a16:creationId xmlns:a16="http://schemas.microsoft.com/office/drawing/2014/main" id="{4F5CEB8E-0E38-4A30-9389-DED8118F1D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394" y="3657600"/>
            <a:ext cx="3581400" cy="2378647"/>
          </a:xfrm>
          <a:prstGeom prst="rect">
            <a:avLst/>
          </a:prstGeom>
        </p:spPr>
      </p:pic>
      <p:pic>
        <p:nvPicPr>
          <p:cNvPr id="14" name="Picture 13" descr="A person wearing a black dress&#10;&#10;Description generated with very high confidence">
            <a:extLst>
              <a:ext uri="{FF2B5EF4-FFF2-40B4-BE49-F238E27FC236}">
                <a16:creationId xmlns:a16="http://schemas.microsoft.com/office/drawing/2014/main" id="{D24C2BB3-0FF2-40C7-A27E-C73DCCBE9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3877" y="918109"/>
            <a:ext cx="1616245" cy="2433493"/>
          </a:xfrm>
          <a:prstGeom prst="rect">
            <a:avLst/>
          </a:prstGeom>
        </p:spPr>
      </p:pic>
      <p:sp>
        <p:nvSpPr>
          <p:cNvPr id="2" name="Footer Placeholder 1">
            <a:extLst>
              <a:ext uri="{FF2B5EF4-FFF2-40B4-BE49-F238E27FC236}">
                <a16:creationId xmlns:a16="http://schemas.microsoft.com/office/drawing/2014/main" id="{19109CD5-2DAC-475A-85FA-F8BF5357BC85}"/>
              </a:ext>
            </a:extLst>
          </p:cNvPr>
          <p:cNvSpPr>
            <a:spLocks noGrp="1"/>
          </p:cNvSpPr>
          <p:nvPr>
            <p:ph type="ftr" sz="quarter" idx="10"/>
          </p:nvPr>
        </p:nvSpPr>
        <p:spPr/>
        <p:txBody>
          <a:bodyPr/>
          <a:lstStyle/>
          <a:p>
            <a:pPr>
              <a:defRPr/>
            </a:pPr>
            <a:r>
              <a:rPr lang="en-US"/>
              <a:t>Slideshow copyright Mara Purl, Milford-Haven Enterprises, LLC</a:t>
            </a:r>
          </a:p>
        </p:txBody>
      </p:sp>
    </p:spTree>
    <p:extLst>
      <p:ext uri="{BB962C8B-B14F-4D97-AF65-F5344CB8AC3E}">
        <p14:creationId xmlns:p14="http://schemas.microsoft.com/office/powerpoint/2010/main" val="3162812062"/>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p:cNvPr>
          <p:cNvSpPr txBox="1">
            <a:spLocks/>
          </p:cNvSpPr>
          <p:nvPr/>
        </p:nvSpPr>
        <p:spPr>
          <a:xfrm>
            <a:off x="841375" y="609600"/>
            <a:ext cx="2646363" cy="381000"/>
          </a:xfrm>
          <a:prstGeom prst="rect">
            <a:avLst/>
          </a:prstGeom>
        </p:spPr>
        <p:txBody>
          <a:bodyPr>
            <a:normAutofit fontScale="92500"/>
          </a:bodyPr>
          <a:lstStyle/>
          <a:p>
            <a:pPr algn="ctr" defTabSz="685800">
              <a:lnSpc>
                <a:spcPct val="80000"/>
              </a:lnSpc>
            </a:pPr>
            <a:r>
              <a:rPr lang="en-US" sz="2200" b="1" dirty="0">
                <a:latin typeface="Courier New" pitchFamily="49" charset="0"/>
                <a:cs typeface="Courier New" pitchFamily="49" charset="0"/>
              </a:rPr>
              <a:t>Scene xiv  1960</a:t>
            </a:r>
          </a:p>
        </p:txBody>
      </p:sp>
      <p:sp>
        <p:nvSpPr>
          <p:cNvPr id="10" name="Title 1">
            <a:extLst/>
          </p:cNvPr>
          <p:cNvSpPr txBox="1">
            <a:spLocks/>
          </p:cNvSpPr>
          <p:nvPr/>
        </p:nvSpPr>
        <p:spPr>
          <a:xfrm>
            <a:off x="954088" y="4032250"/>
            <a:ext cx="2951162" cy="533400"/>
          </a:xfrm>
          <a:prstGeom prst="rect">
            <a:avLst/>
          </a:prstGeom>
        </p:spPr>
        <p:txBody>
          <a:bodyPr>
            <a:normAutofit/>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57348" name="Title 1"/>
          <p:cNvSpPr txBox="1">
            <a:spLocks/>
          </p:cNvSpPr>
          <p:nvPr/>
        </p:nvSpPr>
        <p:spPr bwMode="auto">
          <a:xfrm>
            <a:off x="5187023" y="1500289"/>
            <a:ext cx="3431828" cy="4146550"/>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Julia passed on in 1957, </a:t>
            </a:r>
          </a:p>
          <a:p>
            <a:pPr algn="ctr" defTabSz="685800"/>
            <a:r>
              <a:rPr lang="en-US" sz="1400" b="1" dirty="0">
                <a:latin typeface="Courier New" pitchFamily="49" charset="0"/>
                <a:cs typeface="Courier New" pitchFamily="49" charset="0"/>
              </a:rPr>
              <a:t>but her legacy lives on in her buildings, as she always said it would. </a:t>
            </a:r>
          </a:p>
          <a:p>
            <a:pPr algn="ctr" defTabSz="685800"/>
            <a:endParaRPr lang="en-US" sz="1400" b="1" dirty="0">
              <a:latin typeface="Courier New" pitchFamily="49" charset="0"/>
              <a:cs typeface="Courier New" pitchFamily="49" charset="0"/>
            </a:endParaRPr>
          </a:p>
          <a:p>
            <a:pPr algn="ctr" defTabSz="685800"/>
            <a:r>
              <a:rPr lang="en-US" sz="1400" b="1" dirty="0">
                <a:latin typeface="Courier New" pitchFamily="49" charset="0"/>
                <a:cs typeface="Courier New" pitchFamily="49" charset="0"/>
              </a:rPr>
              <a:t>The play concludes with details of The Monday Club, where this production was presented.</a:t>
            </a:r>
          </a:p>
          <a:p>
            <a:pPr algn="ctr" defTabSz="685800"/>
            <a:endParaRPr lang="en-US" sz="1400" b="1" dirty="0">
              <a:latin typeface="Courier New" pitchFamily="49" charset="0"/>
              <a:cs typeface="Courier New" pitchFamily="49" charset="0"/>
            </a:endParaRPr>
          </a:p>
          <a:p>
            <a:pPr algn="ctr" defTabSz="685800"/>
            <a:r>
              <a:rPr lang="en-US" sz="1400" b="1" dirty="0">
                <a:latin typeface="Courier New" pitchFamily="49" charset="0"/>
                <a:cs typeface="Courier New" pitchFamily="49" charset="0"/>
              </a:rPr>
              <a:t>Julia stands on the very stage she designed and built, </a:t>
            </a:r>
          </a:p>
          <a:p>
            <a:pPr algn="ctr" defTabSz="685800"/>
            <a:r>
              <a:rPr lang="en-US" sz="1400" b="1" dirty="0">
                <a:latin typeface="Courier New" pitchFamily="49" charset="0"/>
                <a:cs typeface="Courier New" pitchFamily="49" charset="0"/>
              </a:rPr>
              <a:t>silent now, but trusting in the message embedded in the structure.</a:t>
            </a:r>
          </a:p>
          <a:p>
            <a:pPr algn="ctr" defTabSz="685800"/>
            <a:endParaRPr lang="en-US" sz="1400" b="1" dirty="0">
              <a:latin typeface="Courier New" pitchFamily="49" charset="0"/>
              <a:cs typeface="Courier New" pitchFamily="49" charset="0"/>
            </a:endParaRPr>
          </a:p>
          <a:p>
            <a:pPr algn="ctr" defTabSz="685800"/>
            <a:r>
              <a:rPr lang="en-US" sz="1400" b="1" dirty="0">
                <a:latin typeface="Courier New" pitchFamily="49" charset="0"/>
                <a:cs typeface="Courier New" pitchFamily="49" charset="0"/>
              </a:rPr>
              <a:t>Perhaps she haunts </a:t>
            </a:r>
          </a:p>
          <a:p>
            <a:pPr algn="ctr" defTabSz="685800"/>
            <a:r>
              <a:rPr lang="en-US" sz="1400" b="1" dirty="0">
                <a:latin typeface="Courier New" pitchFamily="49" charset="0"/>
                <a:cs typeface="Courier New" pitchFamily="49" charset="0"/>
              </a:rPr>
              <a:t>The Monday Club</a:t>
            </a:r>
          </a:p>
          <a:p>
            <a:pPr algn="ctr" defTabSz="685800"/>
            <a:r>
              <a:rPr lang="en-US" sz="1400" b="1" dirty="0">
                <a:latin typeface="Courier New" pitchFamily="49" charset="0"/>
                <a:cs typeface="Courier New" pitchFamily="49" charset="0"/>
              </a:rPr>
              <a:t> still. . . .</a:t>
            </a:r>
          </a:p>
        </p:txBody>
      </p:sp>
      <p:pic>
        <p:nvPicPr>
          <p:cNvPr id="4" name="Picture 3" descr="A person wearing a dress&#10;&#10;Description generated with very high confidence">
            <a:extLst>
              <a:ext uri="{FF2B5EF4-FFF2-40B4-BE49-F238E27FC236}">
                <a16:creationId xmlns:a16="http://schemas.microsoft.com/office/drawing/2014/main" id="{013E6D7B-75B8-4742-9C91-EC1A81E6F6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938" y="1316933"/>
            <a:ext cx="4513262" cy="4513262"/>
          </a:xfrm>
          <a:prstGeom prst="rect">
            <a:avLst/>
          </a:prstGeom>
        </p:spPr>
      </p:pic>
      <p:sp>
        <p:nvSpPr>
          <p:cNvPr id="2" name="Footer Placeholder 1">
            <a:extLst>
              <a:ext uri="{FF2B5EF4-FFF2-40B4-BE49-F238E27FC236}">
                <a16:creationId xmlns:a16="http://schemas.microsoft.com/office/drawing/2014/main" id="{4EB6BDF2-55F7-4E57-9D81-79869C01BA55}"/>
              </a:ext>
            </a:extLst>
          </p:cNvPr>
          <p:cNvSpPr>
            <a:spLocks noGrp="1"/>
          </p:cNvSpPr>
          <p:nvPr>
            <p:ph type="ftr" sz="quarter" idx="10"/>
          </p:nvPr>
        </p:nvSpPr>
        <p:spPr/>
        <p:txBody>
          <a:bodyPr/>
          <a:lstStyle/>
          <a:p>
            <a:pPr>
              <a:defRPr/>
            </a:pPr>
            <a:r>
              <a:rPr lang="en-US"/>
              <a:t>Slideshow copyright Mara Purl, Milford-Haven Enterprises, LLC</a:t>
            </a:r>
          </a:p>
        </p:txBody>
      </p:sp>
    </p:spTree>
    <p:extLst>
      <p:ext uri="{BB962C8B-B14F-4D97-AF65-F5344CB8AC3E}">
        <p14:creationId xmlns:p14="http://schemas.microsoft.com/office/powerpoint/2010/main" val="172368071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4"/>
          <p:cNvPicPr>
            <a:picLocks noGrp="1" noChangeAspect="1"/>
          </p:cNvPicPr>
          <p:nvPr>
            <p:ph idx="1"/>
          </p:nvPr>
        </p:nvPicPr>
        <p:blipFill>
          <a:blip r:embed="rId2"/>
          <a:srcRect/>
          <a:stretch>
            <a:fillRect/>
          </a:stretch>
        </p:blipFill>
        <p:spPr bwMode="auto">
          <a:xfrm>
            <a:off x="2938463" y="2362200"/>
            <a:ext cx="3267075" cy="2660650"/>
          </a:xfrm>
        </p:spPr>
      </p:pic>
      <p:sp>
        <p:nvSpPr>
          <p:cNvPr id="6" name="Title 1">
            <a:extLst>
              <a:ext uri="{FF2B5EF4-FFF2-40B4-BE49-F238E27FC236}">
                <a16:creationId xmlns:a16="http://schemas.microsoft.com/office/drawing/2014/main" id="{3BE6B0E3-D176-4B0A-AAE1-518B51F66385}"/>
              </a:ext>
            </a:extLst>
          </p:cNvPr>
          <p:cNvSpPr txBox="1">
            <a:spLocks/>
          </p:cNvSpPr>
          <p:nvPr/>
        </p:nvSpPr>
        <p:spPr bwMode="auto">
          <a:xfrm>
            <a:off x="838200" y="914400"/>
            <a:ext cx="7704451" cy="938111"/>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“The world to this mollusk looks exactly the same as always except in the process of living and growing, it creates a gorgeous mother of pearl legacy. One of nature’s truly astonishing designs.”</a:t>
            </a:r>
          </a:p>
          <a:p>
            <a:pPr algn="ctr" defTabSz="685800"/>
            <a:r>
              <a:rPr lang="en-US" sz="1400" b="1" dirty="0">
                <a:latin typeface="Courier New" pitchFamily="49" charset="0"/>
                <a:cs typeface="Courier New" pitchFamily="49" charset="0"/>
              </a:rPr>
              <a:t>-- Julia Morgan</a:t>
            </a:r>
          </a:p>
        </p:txBody>
      </p:sp>
      <p:sp>
        <p:nvSpPr>
          <p:cNvPr id="2" name="Footer Placeholder 1">
            <a:extLst>
              <a:ext uri="{FF2B5EF4-FFF2-40B4-BE49-F238E27FC236}">
                <a16:creationId xmlns:a16="http://schemas.microsoft.com/office/drawing/2014/main" id="{57D9512D-6DEE-4132-8BD8-38DCCF02BA53}"/>
              </a:ext>
            </a:extLst>
          </p:cNvPr>
          <p:cNvSpPr>
            <a:spLocks noGrp="1"/>
          </p:cNvSpPr>
          <p:nvPr>
            <p:ph type="ftr" sz="quarter" idx="10"/>
          </p:nvPr>
        </p:nvSpPr>
        <p:spPr/>
        <p:txBody>
          <a:bodyPr/>
          <a:lstStyle/>
          <a:p>
            <a:pPr>
              <a:defRPr/>
            </a:pPr>
            <a:r>
              <a:rPr lang="en-US"/>
              <a:t>Slideshow copyright Mara Purl, Milford-Haven Enterprises, LLC</a:t>
            </a:r>
          </a:p>
        </p:txBody>
      </p:sp>
    </p:spTree>
    <p:extLst>
      <p:ext uri="{BB962C8B-B14F-4D97-AF65-F5344CB8AC3E}">
        <p14:creationId xmlns:p14="http://schemas.microsoft.com/office/powerpoint/2010/main" val="1425700757"/>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E6B0E3-D176-4B0A-AAE1-518B51F66385}"/>
              </a:ext>
            </a:extLst>
          </p:cNvPr>
          <p:cNvSpPr txBox="1">
            <a:spLocks/>
          </p:cNvSpPr>
          <p:nvPr/>
        </p:nvSpPr>
        <p:spPr bwMode="auto">
          <a:xfrm>
            <a:off x="1676400" y="2959944"/>
            <a:ext cx="5562600" cy="938111"/>
          </a:xfrm>
          <a:prstGeom prst="rect">
            <a:avLst/>
          </a:prstGeom>
          <a:noFill/>
          <a:ln w="9525">
            <a:noFill/>
            <a:miter lim="800000"/>
            <a:headEnd/>
            <a:tailEnd/>
          </a:ln>
        </p:spPr>
        <p:txBody>
          <a:bodyPr anchor="b"/>
          <a:lstStyle/>
          <a:p>
            <a:pPr algn="ctr" defTabSz="685800"/>
            <a:r>
              <a:rPr lang="en-US" sz="1400" b="1" dirty="0">
                <a:latin typeface="Courier New" pitchFamily="49" charset="0"/>
                <a:cs typeface="Courier New" pitchFamily="49" charset="0"/>
              </a:rPr>
              <a:t>Rehearsal &amp; Production Photographs</a:t>
            </a:r>
          </a:p>
          <a:p>
            <a:pPr algn="ctr" defTabSz="685800"/>
            <a:r>
              <a:rPr lang="en-US" sz="1400" b="1" dirty="0">
                <a:latin typeface="Courier New" pitchFamily="49" charset="0"/>
                <a:cs typeface="Courier New" pitchFamily="49" charset="0"/>
              </a:rPr>
              <a:t>By Dennis </a:t>
            </a:r>
            <a:r>
              <a:rPr lang="en-US" sz="1400" b="1" dirty="0" err="1">
                <a:latin typeface="Courier New" pitchFamily="49" charset="0"/>
                <a:cs typeface="Courier New" pitchFamily="49" charset="0"/>
              </a:rPr>
              <a:t>Eamon</a:t>
            </a:r>
            <a:r>
              <a:rPr lang="en-US" sz="1400" b="1" dirty="0">
                <a:latin typeface="Courier New" pitchFamily="49" charset="0"/>
                <a:cs typeface="Courier New" pitchFamily="49" charset="0"/>
              </a:rPr>
              <a:t> Young</a:t>
            </a:r>
          </a:p>
          <a:p>
            <a:pPr algn="ctr" defTabSz="685800"/>
            <a:r>
              <a:rPr lang="en-US" sz="1400" b="1" dirty="0">
                <a:latin typeface="Courier New" pitchFamily="49" charset="0"/>
                <a:cs typeface="Courier New" pitchFamily="49" charset="0"/>
              </a:rPr>
              <a:t>http://www.DennisEamonYoungPhoto.com</a:t>
            </a:r>
          </a:p>
          <a:p>
            <a:pPr algn="ctr" defTabSz="685800"/>
            <a:endParaRPr lang="en-US" sz="1400" b="1" dirty="0">
              <a:latin typeface="Courier New" pitchFamily="49" charset="0"/>
              <a:cs typeface="Courier New" pitchFamily="49" charset="0"/>
            </a:endParaRPr>
          </a:p>
        </p:txBody>
      </p:sp>
      <p:sp>
        <p:nvSpPr>
          <p:cNvPr id="2" name="Footer Placeholder 1">
            <a:extLst>
              <a:ext uri="{FF2B5EF4-FFF2-40B4-BE49-F238E27FC236}">
                <a16:creationId xmlns:a16="http://schemas.microsoft.com/office/drawing/2014/main" id="{57D9512D-6DEE-4132-8BD8-38DCCF02BA53}"/>
              </a:ext>
            </a:extLst>
          </p:cNvPr>
          <p:cNvSpPr>
            <a:spLocks noGrp="1"/>
          </p:cNvSpPr>
          <p:nvPr>
            <p:ph type="ftr" sz="quarter" idx="10"/>
          </p:nvPr>
        </p:nvSpPr>
        <p:spPr/>
        <p:txBody>
          <a:bodyPr/>
          <a:lstStyle/>
          <a:p>
            <a:pPr>
              <a:defRPr/>
            </a:pPr>
            <a:r>
              <a:rPr lang="en-US"/>
              <a:t>Slideshow copyright Mara Purl, Milford-Haven Enterprises, LLC</a:t>
            </a:r>
          </a:p>
        </p:txBody>
      </p:sp>
    </p:spTree>
    <p:extLst>
      <p:ext uri="{BB962C8B-B14F-4D97-AF65-F5344CB8AC3E}">
        <p14:creationId xmlns:p14="http://schemas.microsoft.com/office/powerpoint/2010/main" val="18962391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762000"/>
            <a:ext cx="1676400" cy="533400"/>
          </a:xfrm>
        </p:spPr>
        <p:txBody>
          <a:bodyPr/>
          <a:lstStyle/>
          <a:p>
            <a:pPr defTabSz="685983" fontAlgn="auto">
              <a:spcAft>
                <a:spcPts val="0"/>
              </a:spcAft>
              <a:defRPr/>
            </a:pPr>
            <a:r>
              <a:rPr lang="en-US" sz="2401" b="1" dirty="0">
                <a:latin typeface="Courier New" panose="02070309020205020404" pitchFamily="49" charset="0"/>
                <a:cs typeface="Courier New" panose="02070309020205020404" pitchFamily="49" charset="0"/>
              </a:rPr>
              <a:t>Prelude</a:t>
            </a:r>
          </a:p>
        </p:txBody>
      </p:sp>
      <p:pic>
        <p:nvPicPr>
          <p:cNvPr id="19458" name="Content Placeholder 5"/>
          <p:cNvPicPr>
            <a:picLocks noGrp="1" noChangeAspect="1"/>
          </p:cNvPicPr>
          <p:nvPr>
            <p:ph sz="half" idx="1"/>
          </p:nvPr>
        </p:nvPicPr>
        <p:blipFill>
          <a:blip r:embed="rId2"/>
          <a:srcRect/>
          <a:stretch>
            <a:fillRect/>
          </a:stretch>
        </p:blipFill>
        <p:spPr bwMode="auto">
          <a:xfrm>
            <a:off x="1593850" y="1295400"/>
            <a:ext cx="5956300" cy="3956050"/>
          </a:xfrm>
        </p:spPr>
      </p:pic>
      <p:sp>
        <p:nvSpPr>
          <p:cNvPr id="8" name="Title 1">
            <a:extLst/>
          </p:cNvPr>
          <p:cNvSpPr txBox="1">
            <a:spLocks/>
          </p:cNvSpPr>
          <p:nvPr/>
        </p:nvSpPr>
        <p:spPr>
          <a:xfrm>
            <a:off x="1752600" y="5518150"/>
            <a:ext cx="5715000" cy="533400"/>
          </a:xfrm>
          <a:prstGeom prst="rect">
            <a:avLst/>
          </a:prstGeom>
        </p:spPr>
        <p:txBody>
          <a:bodyPr anchor="b">
            <a:normAutofit fontScale="700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Julia Morgan explains the Golden Ratio, </a:t>
            </a:r>
          </a:p>
          <a:p>
            <a:pPr algn="ctr" fontAlgn="auto">
              <a:spcAft>
                <a:spcPts val="0"/>
              </a:spcAft>
              <a:defRPr/>
            </a:pPr>
            <a:r>
              <a:rPr lang="en-US" b="1" dirty="0">
                <a:latin typeface="Courier New" panose="02070309020205020404" pitchFamily="49" charset="0"/>
                <a:cs typeface="Courier New" panose="02070309020205020404" pitchFamily="49" charset="0"/>
              </a:rPr>
              <a:t>the basis of her architectural philosophy</a:t>
            </a:r>
          </a:p>
        </p:txBody>
      </p:sp>
      <p:sp>
        <p:nvSpPr>
          <p:cNvPr id="3" name="Footer Placeholder 2">
            <a:extLst>
              <a:ext uri="{FF2B5EF4-FFF2-40B4-BE49-F238E27FC236}">
                <a16:creationId xmlns:a16="http://schemas.microsoft.com/office/drawing/2014/main" id="{426F470F-1817-4BAA-BE34-4CE3DBD6391E}"/>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350" y="539750"/>
            <a:ext cx="2971800" cy="533400"/>
          </a:xfrm>
        </p:spPr>
        <p:txBody>
          <a:bodyPr/>
          <a:lstStyle/>
          <a:p>
            <a:pPr algn="ctr" defTabSz="685983" fontAlgn="auto">
              <a:spcAft>
                <a:spcPts val="0"/>
              </a:spcAft>
              <a:defRPr/>
            </a:pPr>
            <a:r>
              <a:rPr lang="en-US" sz="2401" b="1" dirty="0">
                <a:latin typeface="Courier New" panose="02070309020205020404" pitchFamily="49" charset="0"/>
                <a:cs typeface="Courier New" panose="02070309020205020404" pitchFamily="49" charset="0"/>
              </a:rPr>
              <a:t>Scene </a:t>
            </a:r>
            <a:r>
              <a:rPr lang="en-US" sz="2401" b="1" dirty="0" err="1">
                <a:latin typeface="Courier New" panose="02070309020205020404" pitchFamily="49" charset="0"/>
                <a:cs typeface="Courier New" panose="02070309020205020404" pitchFamily="49" charset="0"/>
              </a:rPr>
              <a:t>i</a:t>
            </a:r>
            <a:r>
              <a:rPr lang="en-US" sz="2401" b="1" dirty="0">
                <a:latin typeface="Courier New" panose="02070309020205020404" pitchFamily="49" charset="0"/>
                <a:cs typeface="Courier New" panose="02070309020205020404" pitchFamily="49" charset="0"/>
              </a:rPr>
              <a:t> 1933</a:t>
            </a:r>
          </a:p>
        </p:txBody>
      </p:sp>
      <p:sp>
        <p:nvSpPr>
          <p:cNvPr id="8" name="Title 1">
            <a:extLst/>
          </p:cNvPr>
          <p:cNvSpPr txBox="1">
            <a:spLocks/>
          </p:cNvSpPr>
          <p:nvPr/>
        </p:nvSpPr>
        <p:spPr>
          <a:xfrm>
            <a:off x="357188" y="4343400"/>
            <a:ext cx="4343400" cy="533400"/>
          </a:xfrm>
          <a:prstGeom prst="rect">
            <a:avLst/>
          </a:prstGeom>
        </p:spPr>
        <p:txBody>
          <a:bodyPr anchor="b">
            <a:normAutofit fontScale="700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 . . And with her employer William Randolph Hearst</a:t>
            </a:r>
          </a:p>
        </p:txBody>
      </p:sp>
      <p:pic>
        <p:nvPicPr>
          <p:cNvPr id="20483" name="Content Placeholder 6"/>
          <p:cNvPicPr>
            <a:picLocks noGrp="1" noChangeAspect="1"/>
          </p:cNvPicPr>
          <p:nvPr>
            <p:ph sz="half" idx="1"/>
          </p:nvPr>
        </p:nvPicPr>
        <p:blipFill>
          <a:blip r:embed="rId2"/>
          <a:srcRect/>
          <a:stretch>
            <a:fillRect/>
          </a:stretch>
        </p:blipFill>
        <p:spPr bwMode="auto">
          <a:xfrm>
            <a:off x="928688" y="1143000"/>
            <a:ext cx="3581400" cy="2378075"/>
          </a:xfrm>
        </p:spPr>
      </p:pic>
      <p:pic>
        <p:nvPicPr>
          <p:cNvPr id="20484" name="Picture 9"/>
          <p:cNvPicPr>
            <a:picLocks noChangeAspect="1"/>
          </p:cNvPicPr>
          <p:nvPr/>
        </p:nvPicPr>
        <p:blipFill>
          <a:blip r:embed="rId3"/>
          <a:srcRect/>
          <a:stretch>
            <a:fillRect/>
          </a:stretch>
        </p:blipFill>
        <p:spPr bwMode="auto">
          <a:xfrm>
            <a:off x="4700588" y="3103563"/>
            <a:ext cx="3733800" cy="2479675"/>
          </a:xfrm>
          <a:prstGeom prst="rect">
            <a:avLst/>
          </a:prstGeom>
          <a:noFill/>
          <a:ln w="9525">
            <a:noFill/>
            <a:miter lim="800000"/>
            <a:headEnd/>
            <a:tailEnd/>
          </a:ln>
        </p:spPr>
      </p:pic>
      <p:sp>
        <p:nvSpPr>
          <p:cNvPr id="11" name="Title 1">
            <a:extLst/>
          </p:cNvPr>
          <p:cNvSpPr txBox="1">
            <a:spLocks/>
          </p:cNvSpPr>
          <p:nvPr/>
        </p:nvSpPr>
        <p:spPr>
          <a:xfrm>
            <a:off x="4953000" y="1412875"/>
            <a:ext cx="3262313" cy="644525"/>
          </a:xfrm>
          <a:prstGeom prst="rect">
            <a:avLst/>
          </a:prstGeom>
        </p:spPr>
        <p:txBody>
          <a:bodyPr anchor="b">
            <a:normAutofit fontScale="62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At San Simeon . . . </a:t>
            </a:r>
          </a:p>
          <a:p>
            <a:pPr algn="ctr" fontAlgn="auto">
              <a:spcAft>
                <a:spcPts val="0"/>
              </a:spcAft>
              <a:defRPr/>
            </a:pPr>
            <a:r>
              <a:rPr lang="en-US" b="1" dirty="0">
                <a:latin typeface="Courier New" panose="02070309020205020404" pitchFamily="49" charset="0"/>
                <a:cs typeface="Courier New" panose="02070309020205020404" pitchFamily="49" charset="0"/>
              </a:rPr>
              <a:t>Julia meets with </a:t>
            </a:r>
          </a:p>
          <a:p>
            <a:pPr algn="ctr" fontAlgn="auto">
              <a:spcAft>
                <a:spcPts val="0"/>
              </a:spcAft>
              <a:defRPr/>
            </a:pPr>
            <a:r>
              <a:rPr lang="en-US" b="1" dirty="0">
                <a:latin typeface="Courier New" panose="02070309020205020404" pitchFamily="49" charset="0"/>
                <a:cs typeface="Courier New" panose="02070309020205020404" pitchFamily="49" charset="0"/>
              </a:rPr>
              <a:t>Jake the gardener</a:t>
            </a:r>
          </a:p>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sp>
        <p:nvSpPr>
          <p:cNvPr id="3" name="Footer Placeholder 2">
            <a:extLst>
              <a:ext uri="{FF2B5EF4-FFF2-40B4-BE49-F238E27FC236}">
                <a16:creationId xmlns:a16="http://schemas.microsoft.com/office/drawing/2014/main" id="{F92B79D0-1497-4591-8060-EB084A7CDDC2}"/>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350" y="539750"/>
            <a:ext cx="2971800" cy="533400"/>
          </a:xfrm>
        </p:spPr>
        <p:txBody>
          <a:bodyPr/>
          <a:lstStyle/>
          <a:p>
            <a:pPr algn="ctr" defTabSz="685983" fontAlgn="auto">
              <a:spcAft>
                <a:spcPts val="0"/>
              </a:spcAft>
              <a:defRPr/>
            </a:pPr>
            <a:r>
              <a:rPr lang="en-US" sz="2401" b="1" dirty="0">
                <a:latin typeface="Courier New" panose="02070309020205020404" pitchFamily="49" charset="0"/>
                <a:cs typeface="Courier New" panose="02070309020205020404" pitchFamily="49" charset="0"/>
              </a:rPr>
              <a:t>Scene </a:t>
            </a:r>
            <a:r>
              <a:rPr lang="en-US" sz="2401" b="1" dirty="0" err="1">
                <a:latin typeface="Courier New" panose="02070309020205020404" pitchFamily="49" charset="0"/>
                <a:cs typeface="Courier New" panose="02070309020205020404" pitchFamily="49" charset="0"/>
              </a:rPr>
              <a:t>i</a:t>
            </a:r>
            <a:r>
              <a:rPr lang="en-US" sz="2401" b="1" dirty="0">
                <a:latin typeface="Courier New" panose="02070309020205020404" pitchFamily="49" charset="0"/>
                <a:cs typeface="Courier New" panose="02070309020205020404" pitchFamily="49" charset="0"/>
              </a:rPr>
              <a:t> 1933</a:t>
            </a:r>
          </a:p>
        </p:txBody>
      </p:sp>
      <p:sp>
        <p:nvSpPr>
          <p:cNvPr id="8" name="Title 1">
            <a:extLst/>
          </p:cNvPr>
          <p:cNvSpPr txBox="1">
            <a:spLocks/>
          </p:cNvSpPr>
          <p:nvPr/>
        </p:nvSpPr>
        <p:spPr>
          <a:xfrm>
            <a:off x="357188" y="4343400"/>
            <a:ext cx="4343400" cy="1066800"/>
          </a:xfrm>
          <a:prstGeom prst="rect">
            <a:avLst/>
          </a:prstGeom>
        </p:spPr>
        <p:txBody>
          <a:bodyPr anchor="b">
            <a:normAutofit fontScale="62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 . . She suggests where</a:t>
            </a:r>
          </a:p>
          <a:p>
            <a:pPr algn="ctr" fontAlgn="auto">
              <a:spcAft>
                <a:spcPts val="0"/>
              </a:spcAft>
              <a:defRPr/>
            </a:pPr>
            <a:r>
              <a:rPr lang="en-US" b="1" dirty="0">
                <a:latin typeface="Courier New" panose="02070309020205020404" pitchFamily="49" charset="0"/>
                <a:cs typeface="Courier New" panose="02070309020205020404" pitchFamily="49" charset="0"/>
              </a:rPr>
              <a:t>Hearst Newspapers journalist </a:t>
            </a:r>
          </a:p>
          <a:p>
            <a:pPr algn="ctr" fontAlgn="auto">
              <a:spcAft>
                <a:spcPts val="0"/>
              </a:spcAft>
              <a:defRPr/>
            </a:pPr>
            <a:r>
              <a:rPr lang="en-US" b="1" dirty="0">
                <a:latin typeface="Courier New" panose="02070309020205020404" pitchFamily="49" charset="0"/>
                <a:cs typeface="Courier New" panose="02070309020205020404" pitchFamily="49" charset="0"/>
              </a:rPr>
              <a:t>Jerry Mac </a:t>
            </a:r>
          </a:p>
          <a:p>
            <a:pPr algn="ctr" fontAlgn="auto">
              <a:spcAft>
                <a:spcPts val="0"/>
              </a:spcAft>
              <a:defRPr/>
            </a:pPr>
            <a:r>
              <a:rPr lang="en-US" b="1" dirty="0">
                <a:latin typeface="Courier New" panose="02070309020205020404" pitchFamily="49" charset="0"/>
                <a:cs typeface="Courier New" panose="02070309020205020404" pitchFamily="49" charset="0"/>
              </a:rPr>
              <a:t>may find Julia </a:t>
            </a:r>
          </a:p>
          <a:p>
            <a:pPr algn="ctr" fontAlgn="auto">
              <a:spcAft>
                <a:spcPts val="0"/>
              </a:spcAft>
              <a:defRPr/>
            </a:pPr>
            <a:r>
              <a:rPr lang="en-US" b="1" dirty="0">
                <a:latin typeface="Courier New" panose="02070309020205020404" pitchFamily="49" charset="0"/>
                <a:cs typeface="Courier New" panose="02070309020205020404" pitchFamily="49" charset="0"/>
              </a:rPr>
              <a:t>to conduct his assigned interview</a:t>
            </a:r>
          </a:p>
        </p:txBody>
      </p:sp>
      <p:sp>
        <p:nvSpPr>
          <p:cNvPr id="11" name="Title 1">
            <a:extLst/>
          </p:cNvPr>
          <p:cNvSpPr txBox="1">
            <a:spLocks/>
          </p:cNvSpPr>
          <p:nvPr/>
        </p:nvSpPr>
        <p:spPr>
          <a:xfrm>
            <a:off x="4953000" y="1371600"/>
            <a:ext cx="3262313" cy="1447800"/>
          </a:xfrm>
          <a:prstGeom prst="rect">
            <a:avLst/>
          </a:prstGeom>
        </p:spPr>
        <p:txBody>
          <a:bodyPr anchor="b">
            <a:normAutofit fontScale="62500" lnSpcReduction="20000"/>
          </a:bodyPr>
          <a:lstStyle>
            <a:lvl1pPr algn="l" defTabSz="685983" rtl="0" eaLnBrk="1" latinLnBrk="0" hangingPunct="1">
              <a:spcBef>
                <a:spcPct val="0"/>
              </a:spcBef>
              <a:buNone/>
              <a:defRPr sz="2401" kern="1200">
                <a:solidFill>
                  <a:schemeClr val="tx1"/>
                </a:solidFill>
                <a:latin typeface="+mj-lt"/>
                <a:ea typeface="+mj-ea"/>
                <a:cs typeface="+mj-cs"/>
              </a:defRPr>
            </a:lvl1pPr>
          </a:lstStyle>
          <a:p>
            <a:pPr algn="ctr" fontAlgn="auto">
              <a:spcAft>
                <a:spcPts val="0"/>
              </a:spcAft>
              <a:defRPr/>
            </a:pPr>
            <a:r>
              <a:rPr lang="en-US" b="1" dirty="0">
                <a:latin typeface="Courier New" panose="02070309020205020404" pitchFamily="49" charset="0"/>
                <a:cs typeface="Courier New" panose="02070309020205020404" pitchFamily="49" charset="0"/>
              </a:rPr>
              <a:t>Hearst’s close friend, </a:t>
            </a:r>
          </a:p>
          <a:p>
            <a:pPr algn="ctr" fontAlgn="auto">
              <a:spcAft>
                <a:spcPts val="0"/>
              </a:spcAft>
              <a:defRPr/>
            </a:pPr>
            <a:r>
              <a:rPr lang="en-US" b="1" dirty="0">
                <a:latin typeface="Courier New" panose="02070309020205020404" pitchFamily="49" charset="0"/>
                <a:cs typeface="Courier New" panose="02070309020205020404" pitchFamily="49" charset="0"/>
              </a:rPr>
              <a:t>glamorous actress</a:t>
            </a:r>
          </a:p>
          <a:p>
            <a:pPr algn="ctr" fontAlgn="auto">
              <a:spcAft>
                <a:spcPts val="0"/>
              </a:spcAft>
              <a:defRPr/>
            </a:pPr>
            <a:r>
              <a:rPr lang="en-US" b="1" dirty="0">
                <a:latin typeface="Courier New" panose="02070309020205020404" pitchFamily="49" charset="0"/>
                <a:cs typeface="Courier New" panose="02070309020205020404" pitchFamily="49" charset="0"/>
              </a:rPr>
              <a:t>Marion Davies,</a:t>
            </a:r>
          </a:p>
          <a:p>
            <a:pPr algn="ctr" fontAlgn="auto">
              <a:spcAft>
                <a:spcPts val="0"/>
              </a:spcAft>
              <a:defRPr/>
            </a:pPr>
            <a:r>
              <a:rPr lang="en-US" b="1" dirty="0">
                <a:latin typeface="Courier New" panose="02070309020205020404" pitchFamily="49" charset="0"/>
                <a:cs typeface="Courier New" panose="02070309020205020404" pitchFamily="49" charset="0"/>
              </a:rPr>
              <a:t>Is companion and assistant with plans and parties </a:t>
            </a:r>
          </a:p>
          <a:p>
            <a:pPr algn="ctr" fontAlgn="auto">
              <a:spcAft>
                <a:spcPts val="0"/>
              </a:spcAft>
              <a:defRPr/>
            </a:pPr>
            <a:r>
              <a:rPr lang="en-US" b="1" dirty="0">
                <a:latin typeface="Courier New" panose="02070309020205020404" pitchFamily="49" charset="0"/>
                <a:cs typeface="Courier New" panose="02070309020205020404" pitchFamily="49" charset="0"/>
              </a:rPr>
              <a:t>at San Simeon</a:t>
            </a:r>
          </a:p>
          <a:p>
            <a:pPr algn="ctr" fontAlgn="auto">
              <a:spcAft>
                <a:spcPts val="0"/>
              </a:spcAft>
              <a:defRPr/>
            </a:pPr>
            <a:endParaRPr lang="en-US" b="1" dirty="0">
              <a:latin typeface="Courier New" panose="02070309020205020404" pitchFamily="49" charset="0"/>
              <a:cs typeface="Courier New" panose="02070309020205020404" pitchFamily="49" charset="0"/>
            </a:endParaRPr>
          </a:p>
        </p:txBody>
      </p:sp>
      <p:pic>
        <p:nvPicPr>
          <p:cNvPr id="21508" name="Content Placeholder 5"/>
          <p:cNvPicPr>
            <a:picLocks noGrp="1" noChangeAspect="1"/>
          </p:cNvPicPr>
          <p:nvPr>
            <p:ph sz="half" idx="1"/>
          </p:nvPr>
        </p:nvPicPr>
        <p:blipFill>
          <a:blip r:embed="rId2"/>
          <a:srcRect/>
          <a:stretch>
            <a:fillRect/>
          </a:stretch>
        </p:blipFill>
        <p:spPr bwMode="auto">
          <a:xfrm>
            <a:off x="4752975" y="3590925"/>
            <a:ext cx="3581400" cy="2378075"/>
          </a:xfrm>
        </p:spPr>
      </p:pic>
      <p:pic>
        <p:nvPicPr>
          <p:cNvPr id="21509" name="Picture 13"/>
          <p:cNvPicPr>
            <a:picLocks noChangeAspect="1"/>
          </p:cNvPicPr>
          <p:nvPr/>
        </p:nvPicPr>
        <p:blipFill>
          <a:blip r:embed="rId3"/>
          <a:srcRect/>
          <a:stretch>
            <a:fillRect/>
          </a:stretch>
        </p:blipFill>
        <p:spPr bwMode="auto">
          <a:xfrm>
            <a:off x="838200" y="1219200"/>
            <a:ext cx="3581400" cy="2378075"/>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B8338E7F-C7BB-4B21-B293-0B27FA069EA6}"/>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0" y="457200"/>
            <a:ext cx="2971800" cy="533400"/>
          </a:xfrm>
        </p:spPr>
        <p:txBody>
          <a:bodyPr/>
          <a:lstStyle/>
          <a:p>
            <a:pPr algn="ctr" defTabSz="685983" fontAlgn="auto">
              <a:spcAft>
                <a:spcPts val="0"/>
              </a:spcAft>
              <a:defRPr/>
            </a:pPr>
            <a:r>
              <a:rPr lang="en-US" sz="2401" b="1" dirty="0">
                <a:latin typeface="Courier New" panose="02070309020205020404" pitchFamily="49" charset="0"/>
                <a:cs typeface="Courier New" panose="02070309020205020404" pitchFamily="49" charset="0"/>
              </a:rPr>
              <a:t>Scene ii 1933</a:t>
            </a:r>
          </a:p>
        </p:txBody>
      </p:sp>
      <p:sp>
        <p:nvSpPr>
          <p:cNvPr id="22530" name="Title 1"/>
          <p:cNvSpPr txBox="1">
            <a:spLocks/>
          </p:cNvSpPr>
          <p:nvPr/>
        </p:nvSpPr>
        <p:spPr bwMode="auto">
          <a:xfrm>
            <a:off x="4765675" y="1231900"/>
            <a:ext cx="3581400" cy="14478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on her weekly train ride from San Francisco to San Luis Obispo, is skeptical of Jerry Mac’s intentions, irritated by his presumption . . .</a:t>
            </a:r>
          </a:p>
        </p:txBody>
      </p:sp>
      <p:pic>
        <p:nvPicPr>
          <p:cNvPr id="22531" name="Picture 3"/>
          <p:cNvPicPr>
            <a:picLocks noChangeAspect="1"/>
          </p:cNvPicPr>
          <p:nvPr/>
        </p:nvPicPr>
        <p:blipFill>
          <a:blip r:embed="rId2"/>
          <a:srcRect/>
          <a:stretch>
            <a:fillRect/>
          </a:stretch>
        </p:blipFill>
        <p:spPr bwMode="auto">
          <a:xfrm>
            <a:off x="1066800" y="1231900"/>
            <a:ext cx="3309938" cy="2198688"/>
          </a:xfrm>
          <a:prstGeom prst="rect">
            <a:avLst/>
          </a:prstGeom>
          <a:noFill/>
          <a:ln w="9525">
            <a:noFill/>
            <a:miter lim="800000"/>
            <a:headEnd/>
            <a:tailEnd/>
          </a:ln>
        </p:spPr>
      </p:pic>
      <p:pic>
        <p:nvPicPr>
          <p:cNvPr id="22532" name="Content Placeholder 9"/>
          <p:cNvPicPr>
            <a:picLocks noGrp="1" noChangeAspect="1"/>
          </p:cNvPicPr>
          <p:nvPr>
            <p:ph sz="half" idx="1"/>
          </p:nvPr>
        </p:nvPicPr>
        <p:blipFill>
          <a:blip r:embed="rId3"/>
          <a:srcRect/>
          <a:stretch>
            <a:fillRect/>
          </a:stretch>
        </p:blipFill>
        <p:spPr bwMode="auto">
          <a:xfrm>
            <a:off x="4765675" y="2819400"/>
            <a:ext cx="3581400" cy="3581400"/>
          </a:xfrm>
        </p:spPr>
      </p:pic>
      <p:sp>
        <p:nvSpPr>
          <p:cNvPr id="22533" name="Title 1"/>
          <p:cNvSpPr txBox="1">
            <a:spLocks/>
          </p:cNvSpPr>
          <p:nvPr/>
        </p:nvSpPr>
        <p:spPr bwMode="auto">
          <a:xfrm>
            <a:off x="990600" y="4191000"/>
            <a:ext cx="2957513" cy="1135063"/>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 and would rather be </a:t>
            </a:r>
          </a:p>
          <a:p>
            <a:pPr algn="ctr" defTabSz="685800"/>
            <a:r>
              <a:rPr lang="en-US" sz="1600" b="1">
                <a:latin typeface="Courier New" pitchFamily="49" charset="0"/>
                <a:cs typeface="Courier New" pitchFamily="49" charset="0"/>
              </a:rPr>
              <a:t>left alone!</a:t>
            </a:r>
          </a:p>
        </p:txBody>
      </p:sp>
      <p:sp>
        <p:nvSpPr>
          <p:cNvPr id="3" name="Footer Placeholder 2">
            <a:extLst>
              <a:ext uri="{FF2B5EF4-FFF2-40B4-BE49-F238E27FC236}">
                <a16:creationId xmlns:a16="http://schemas.microsoft.com/office/drawing/2014/main" id="{B676515D-0CA5-424B-BD1F-85D18C373F34}"/>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p:cNvPicPr>
          <p:nvPr/>
        </p:nvPicPr>
        <p:blipFill>
          <a:blip r:embed="rId2"/>
          <a:srcRect/>
          <a:stretch>
            <a:fillRect/>
          </a:stretch>
        </p:blipFill>
        <p:spPr bwMode="auto">
          <a:xfrm>
            <a:off x="5257800" y="547688"/>
            <a:ext cx="3048000" cy="2033587"/>
          </a:xfrm>
          <a:prstGeom prst="rect">
            <a:avLst/>
          </a:prstGeom>
          <a:noFill/>
          <a:ln w="9525">
            <a:noFill/>
            <a:miter lim="800000"/>
            <a:headEnd/>
            <a:tailEnd/>
          </a:ln>
        </p:spPr>
      </p:pic>
      <p:pic>
        <p:nvPicPr>
          <p:cNvPr id="23554" name="Picture 4"/>
          <p:cNvPicPr>
            <a:picLocks noChangeAspect="1"/>
          </p:cNvPicPr>
          <p:nvPr/>
        </p:nvPicPr>
        <p:blipFill>
          <a:blip r:embed="rId3"/>
          <a:srcRect/>
          <a:stretch>
            <a:fillRect/>
          </a:stretch>
        </p:blipFill>
        <p:spPr bwMode="auto">
          <a:xfrm>
            <a:off x="685800" y="2673350"/>
            <a:ext cx="5105400" cy="3390900"/>
          </a:xfrm>
          <a:prstGeom prst="rect">
            <a:avLst/>
          </a:prstGeom>
          <a:noFill/>
          <a:ln w="9525">
            <a:noFill/>
            <a:miter lim="800000"/>
            <a:headEnd/>
            <a:tailEnd/>
          </a:ln>
        </p:spPr>
      </p:pic>
      <p:sp>
        <p:nvSpPr>
          <p:cNvPr id="23555" name="Title 1"/>
          <p:cNvSpPr txBox="1">
            <a:spLocks/>
          </p:cNvSpPr>
          <p:nvPr/>
        </p:nvSpPr>
        <p:spPr bwMode="auto">
          <a:xfrm>
            <a:off x="1143000" y="841375"/>
            <a:ext cx="3581400" cy="14478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Julia, en route to San Simeon, where she’s building the Neptune Pool,</a:t>
            </a:r>
          </a:p>
          <a:p>
            <a:pPr algn="ctr" defTabSz="685800"/>
            <a:r>
              <a:rPr lang="en-US" sz="1600" b="1">
                <a:latin typeface="Courier New" pitchFamily="49" charset="0"/>
                <a:cs typeface="Courier New" pitchFamily="49" charset="0"/>
              </a:rPr>
              <a:t>falls asleep and dreams…</a:t>
            </a:r>
          </a:p>
        </p:txBody>
      </p:sp>
      <p:sp>
        <p:nvSpPr>
          <p:cNvPr id="23556" name="Title 1"/>
          <p:cNvSpPr txBox="1">
            <a:spLocks/>
          </p:cNvSpPr>
          <p:nvPr/>
        </p:nvSpPr>
        <p:spPr bwMode="auto">
          <a:xfrm>
            <a:off x="5943600" y="3429000"/>
            <a:ext cx="2743200" cy="2590800"/>
          </a:xfrm>
          <a:prstGeom prst="rect">
            <a:avLst/>
          </a:prstGeom>
          <a:noFill/>
          <a:ln w="9525">
            <a:noFill/>
            <a:miter lim="800000"/>
            <a:headEnd/>
            <a:tailEnd/>
          </a:ln>
        </p:spPr>
        <p:txBody>
          <a:bodyPr anchor="b"/>
          <a:lstStyle/>
          <a:p>
            <a:pPr algn="ctr" defTabSz="685800"/>
            <a:r>
              <a:rPr lang="en-US" sz="1600" b="1">
                <a:latin typeface="Courier New" pitchFamily="49" charset="0"/>
                <a:cs typeface="Courier New" pitchFamily="49" charset="0"/>
              </a:rPr>
              <a:t>…a nightmare that</a:t>
            </a:r>
          </a:p>
          <a:p>
            <a:pPr algn="ctr" defTabSz="685800"/>
            <a:r>
              <a:rPr lang="en-US" sz="1600" b="1">
                <a:latin typeface="Courier New" pitchFamily="49" charset="0"/>
                <a:cs typeface="Courier New" pitchFamily="49" charset="0"/>
              </a:rPr>
              <a:t>Janus, Roman god of architecture, has come to judge her, the first woman licensed as an architect in California, preventing her </a:t>
            </a:r>
          </a:p>
          <a:p>
            <a:pPr algn="ctr" defTabSz="685800"/>
            <a:r>
              <a:rPr lang="en-US" sz="1600" b="1">
                <a:latin typeface="Courier New" pitchFamily="49" charset="0"/>
                <a:cs typeface="Courier New" pitchFamily="49" charset="0"/>
              </a:rPr>
              <a:t>from joining the </a:t>
            </a:r>
          </a:p>
          <a:p>
            <a:pPr algn="ctr" defTabSz="685800"/>
            <a:r>
              <a:rPr lang="en-US" sz="1600" b="1">
                <a:latin typeface="Courier New" pitchFamily="49" charset="0"/>
                <a:cs typeface="Courier New" pitchFamily="49" charset="0"/>
              </a:rPr>
              <a:t>Pantheon of Architects</a:t>
            </a:r>
          </a:p>
        </p:txBody>
      </p:sp>
      <p:sp>
        <p:nvSpPr>
          <p:cNvPr id="2" name="Footer Placeholder 1">
            <a:extLst>
              <a:ext uri="{FF2B5EF4-FFF2-40B4-BE49-F238E27FC236}">
                <a16:creationId xmlns:a16="http://schemas.microsoft.com/office/drawing/2014/main" id="{275E47C9-E377-4515-BF52-169B087CCE25}"/>
              </a:ext>
            </a:extLst>
          </p:cNvPr>
          <p:cNvSpPr>
            <a:spLocks noGrp="1"/>
          </p:cNvSpPr>
          <p:nvPr>
            <p:ph type="ftr" sz="quarter" idx="10"/>
          </p:nvPr>
        </p:nvSpPr>
        <p:spPr/>
        <p:txBody>
          <a:bodyPr/>
          <a:lstStyle/>
          <a:p>
            <a:pPr>
              <a:defRPr/>
            </a:pPr>
            <a:r>
              <a:rPr lang="en-US"/>
              <a:t>Slideshow copyright Mara Purl, Milford-Haven Enterprises, LLC</a:t>
            </a:r>
          </a:p>
        </p:txBody>
      </p:sp>
    </p:spTree>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potx" id="{C5FD5170-17AC-4815-968A-FDC1AAB6E99D}" vid="{74C691A5-1550-4555-B870-169F3443F41D}"/>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Override1.xml><?xml version="1.0" encoding="utf-8"?>
<a:themeOverride xmlns:a="http://schemas.openxmlformats.org/drawingml/2006/main">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ED80E12-3BE9-4746-820E-FFB249F467F2}">
  <ds:schemaRefs>
    <ds:schemaRef ds:uri="http://purl.org/dc/terms/"/>
    <ds:schemaRef ds:uri="4873beb7-5857-4685-be1f-d57550cc96cc"/>
    <ds:schemaRef ds:uri="http://purl.org/dc/dcmitype/"/>
    <ds:schemaRef ds:uri="http://schemas.microsoft.com/office/2006/metadata/propertie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003AC8-209A-4321-A17C-1B7A20643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book education presentation (widescreen)</Template>
  <TotalTime>17532</TotalTime>
  <Words>2353</Words>
  <Application>Microsoft Office PowerPoint</Application>
  <PresentationFormat>On-screen Show (4:3)</PresentationFormat>
  <Paragraphs>258</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Algerian</vt:lpstr>
      <vt:lpstr>Arial</vt:lpstr>
      <vt:lpstr>Constantia</vt:lpstr>
      <vt:lpstr>Courier New</vt:lpstr>
      <vt:lpstr>Books Classic 16x9</vt:lpstr>
      <vt:lpstr>Becoming Julia morgan</vt:lpstr>
      <vt:lpstr>Cast</vt:lpstr>
      <vt:lpstr>PowerPoint Presentation</vt:lpstr>
      <vt:lpstr>Act I</vt:lpstr>
      <vt:lpstr>Prelude</vt:lpstr>
      <vt:lpstr>Scene i 1933</vt:lpstr>
      <vt:lpstr>Scene i 1933</vt:lpstr>
      <vt:lpstr>Scene ii 1933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Julia morgan</dc:title>
  <dc:creator>Mara Purl</dc:creator>
  <cp:lastModifiedBy>Mara Purl</cp:lastModifiedBy>
  <cp:revision>64</cp:revision>
  <dcterms:created xsi:type="dcterms:W3CDTF">2018-03-19T09:35:08Z</dcterms:created>
  <dcterms:modified xsi:type="dcterms:W3CDTF">2018-04-16T22:05:25Z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DirectSourceMarket">
    <vt:lpwstr/>
  </property>
  <property fmtid="{D5CDD505-2E9C-101B-9397-08002B2CF9AE}" pid="9" name="ApprovalStatus">
    <vt:lpwstr>InProgress</vt:lpwstr>
  </property>
  <property fmtid="{D5CDD505-2E9C-101B-9397-08002B2CF9AE}" pid="10" name="MarketSpecific">
    <vt:lpwstr>0</vt:lpwstr>
  </property>
  <property fmtid="{D5CDD505-2E9C-101B-9397-08002B2CF9AE}" pid="11" name="LocComments">
    <vt:lpwstr/>
  </property>
  <property fmtid="{D5CDD505-2E9C-101B-9397-08002B2CF9AE}" pid="12" name="ThumbnailAssetId">
    <vt:lpwstr/>
  </property>
  <property fmtid="{D5CDD505-2E9C-101B-9397-08002B2CF9AE}" pid="13" name="PrimaryImageGen">
    <vt:lpwstr>0</vt:lpwstr>
  </property>
  <property fmtid="{D5CDD505-2E9C-101B-9397-08002B2CF9AE}" pid="14" name="LegacyData">
    <vt:lpwstr/>
  </property>
  <property fmtid="{D5CDD505-2E9C-101B-9397-08002B2CF9AE}" pid="15" name="LocRecommendedHandoff">
    <vt:lpwstr/>
  </property>
  <property fmtid="{D5CDD505-2E9C-101B-9397-08002B2CF9AE}" pid="16" name="BusinessGroup">
    <vt:lpwstr/>
  </property>
  <property fmtid="{D5CDD505-2E9C-101B-9397-08002B2CF9AE}" pid="17" name="BlockPublish">
    <vt:lpwstr>0</vt:lpwstr>
  </property>
  <property fmtid="{D5CDD505-2E9C-101B-9397-08002B2CF9AE}" pid="18" name="TPFriendlyName">
    <vt:lpwstr/>
  </property>
  <property fmtid="{D5CDD505-2E9C-101B-9397-08002B2CF9AE}" pid="19" name="NumericId">
    <vt:lpwstr/>
  </property>
  <property fmtid="{D5CDD505-2E9C-101B-9397-08002B2CF9AE}" pid="20" name="APEditor">
    <vt:lpwstr/>
  </property>
  <property fmtid="{D5CDD505-2E9C-101B-9397-08002B2CF9AE}" pid="21" name="SourceTitle">
    <vt:lpwstr/>
  </property>
  <property fmtid="{D5CDD505-2E9C-101B-9397-08002B2CF9AE}" pid="22" name="OpenTemplate">
    <vt:lpwstr>1</vt:lpwstr>
  </property>
  <property fmtid="{D5CDD505-2E9C-101B-9397-08002B2CF9AE}" pid="23" name="UALocComments">
    <vt:lpwstr/>
  </property>
  <property fmtid="{D5CDD505-2E9C-101B-9397-08002B2CF9AE}" pid="24" name="ParentAssetId">
    <vt:lpwstr/>
  </property>
  <property fmtid="{D5CDD505-2E9C-101B-9397-08002B2CF9AE}" pid="25" name="IntlLangReviewDate">
    <vt:lpwstr/>
  </property>
  <property fmtid="{D5CDD505-2E9C-101B-9397-08002B2CF9AE}" pid="26" name="FeatureTagsTaxHTField0">
    <vt:lpwstr/>
  </property>
  <property fmtid="{D5CDD505-2E9C-101B-9397-08002B2CF9AE}" pid="27" name="PublishStatusLookup">
    <vt:lpwstr>1360476;#</vt:lpwstr>
  </property>
  <property fmtid="{D5CDD505-2E9C-101B-9397-08002B2CF9AE}" pid="28" name="Providers">
    <vt:lpwstr/>
  </property>
  <property fmtid="{D5CDD505-2E9C-101B-9397-08002B2CF9AE}" pid="29" name="MachineTranslated">
    <vt:lpwstr>0</vt:lpwstr>
  </property>
  <property fmtid="{D5CDD505-2E9C-101B-9397-08002B2CF9AE}" pid="30" name="OriginalSourceMarket">
    <vt:lpwstr/>
  </property>
  <property fmtid="{D5CDD505-2E9C-101B-9397-08002B2CF9AE}" pid="31" name="APDescription">
    <vt:lpwstr/>
  </property>
  <property fmtid="{D5CDD505-2E9C-101B-9397-08002B2CF9AE}" pid="32" name="ClipArtFilename">
    <vt:lpwstr/>
  </property>
  <property fmtid="{D5CDD505-2E9C-101B-9397-08002B2CF9AE}" pid="33" name="ContentItem">
    <vt:lpwstr/>
  </property>
  <property fmtid="{D5CDD505-2E9C-101B-9397-08002B2CF9AE}" pid="34" name="TPInstallLocation">
    <vt:lpwstr/>
  </property>
  <property fmtid="{D5CDD505-2E9C-101B-9397-08002B2CF9AE}" pid="35" name="PublishTargets">
    <vt:lpwstr>OfficeOnlineVNext</vt:lpwstr>
  </property>
  <property fmtid="{D5CDD505-2E9C-101B-9397-08002B2CF9AE}" pid="36" name="TimesCloned">
    <vt:lpwstr/>
  </property>
  <property fmtid="{D5CDD505-2E9C-101B-9397-08002B2CF9AE}" pid="37" name="AssetStart">
    <vt:lpwstr>2011-12-12T07:37:00Z</vt:lpwstr>
  </property>
  <property fmtid="{D5CDD505-2E9C-101B-9397-08002B2CF9AE}" pid="38" name="Provider">
    <vt:lpwstr/>
  </property>
  <property fmtid="{D5CDD505-2E9C-101B-9397-08002B2CF9AE}" pid="39" name="AcquiredFrom">
    <vt:lpwstr>Internal MS</vt:lpwstr>
  </property>
  <property fmtid="{D5CDD505-2E9C-101B-9397-08002B2CF9AE}" pid="40" name="FriendlyTitle">
    <vt:lpwstr/>
  </property>
  <property fmtid="{D5CDD505-2E9C-101B-9397-08002B2CF9AE}" pid="41" name="LastHandOff">
    <vt:lpwstr/>
  </property>
  <property fmtid="{D5CDD505-2E9C-101B-9397-08002B2CF9AE}" pid="42" name="TPClientViewer">
    <vt:lpwstr/>
  </property>
  <property fmtid="{D5CDD505-2E9C-101B-9397-08002B2CF9AE}" pid="43" name="UACurrentWords">
    <vt:lpwstr/>
  </property>
  <property fmtid="{D5CDD505-2E9C-101B-9397-08002B2CF9AE}" pid="44" name="ArtSampleDocs">
    <vt:lpwstr/>
  </property>
  <property fmtid="{D5CDD505-2E9C-101B-9397-08002B2CF9AE}" pid="45" name="UALocRecommendation">
    <vt:lpwstr>Localize</vt:lpwstr>
  </property>
  <property fmtid="{D5CDD505-2E9C-101B-9397-08002B2CF9AE}" pid="46" name="Manager">
    <vt:lpwstr/>
  </property>
  <property fmtid="{D5CDD505-2E9C-101B-9397-08002B2CF9AE}" pid="47" name="ShowIn">
    <vt:lpwstr>Show everywhere</vt:lpwstr>
  </property>
  <property fmtid="{D5CDD505-2E9C-101B-9397-08002B2CF9AE}" pid="48" name="UANotes">
    <vt:lpwstr/>
  </property>
  <property fmtid="{D5CDD505-2E9C-101B-9397-08002B2CF9AE}" pid="49" name="TemplateStatus">
    <vt:lpwstr>Complete</vt:lpwstr>
  </property>
  <property fmtid="{D5CDD505-2E9C-101B-9397-08002B2CF9AE}" pid="50" name="InternalTagsTaxHTField0">
    <vt:lpwstr/>
  </property>
  <property fmtid="{D5CDD505-2E9C-101B-9397-08002B2CF9AE}" pid="51" name="CSXHash">
    <vt:lpwstr/>
  </property>
  <property fmtid="{D5CDD505-2E9C-101B-9397-08002B2CF9AE}" pid="52" name="Downloads">
    <vt:lpwstr>0</vt:lpwstr>
  </property>
  <property fmtid="{D5CDD505-2E9C-101B-9397-08002B2CF9AE}" pid="53" name="VoteCount">
    <vt:lpwstr/>
  </property>
  <property fmtid="{D5CDD505-2E9C-101B-9397-08002B2CF9AE}" pid="54" name="OOCacheId">
    <vt:lpwstr/>
  </property>
  <property fmtid="{D5CDD505-2E9C-101B-9397-08002B2CF9AE}" pid="55" name="IsDeleted">
    <vt:lpwstr>0</vt:lpwstr>
  </property>
  <property fmtid="{D5CDD505-2E9C-101B-9397-08002B2CF9AE}" pid="56" name="AssetExpire">
    <vt:lpwstr>2035-01-01T02:00:00Z</vt:lpwstr>
  </property>
  <property fmtid="{D5CDD505-2E9C-101B-9397-08002B2CF9AE}" pid="57" name="DSATActionTaken">
    <vt:lpwstr/>
  </property>
  <property fmtid="{D5CDD505-2E9C-101B-9397-08002B2CF9AE}" pid="58" name="CSXSubmissionMarket">
    <vt:lpwstr/>
  </property>
  <property fmtid="{D5CDD505-2E9C-101B-9397-08002B2CF9AE}" pid="59" name="TPExecutable">
    <vt:lpwstr/>
  </property>
  <property fmtid="{D5CDD505-2E9C-101B-9397-08002B2CF9AE}" pid="60" name="SubmitterId">
    <vt:lpwstr/>
  </property>
  <property fmtid="{D5CDD505-2E9C-101B-9397-08002B2CF9AE}" pid="61" name="EditorialTags">
    <vt:lpwstr/>
  </property>
  <property fmtid="{D5CDD505-2E9C-101B-9397-08002B2CF9AE}" pid="62" name="ApprovalLog">
    <vt:lpwstr/>
  </property>
  <property fmtid="{D5CDD505-2E9C-101B-9397-08002B2CF9AE}" pid="63" name="AssetType">
    <vt:lpwstr>TP</vt:lpwstr>
  </property>
  <property fmtid="{D5CDD505-2E9C-101B-9397-08002B2CF9AE}" pid="64" name="BugNumber">
    <vt:lpwstr/>
  </property>
  <property fmtid="{D5CDD505-2E9C-101B-9397-08002B2CF9AE}" pid="65" name="CSXSubmissionDate">
    <vt:lpwstr/>
  </property>
  <property fmtid="{D5CDD505-2E9C-101B-9397-08002B2CF9AE}" pid="66" name="CSXUpdate">
    <vt:lpwstr>0</vt:lpwstr>
  </property>
  <property fmtid="{D5CDD505-2E9C-101B-9397-08002B2CF9AE}" pid="67" name="Milestone">
    <vt:lpwstr/>
  </property>
  <property fmtid="{D5CDD505-2E9C-101B-9397-08002B2CF9AE}" pid="68" name="RecommendationsModifier">
    <vt:lpwstr/>
  </property>
  <property fmtid="{D5CDD505-2E9C-101B-9397-08002B2CF9AE}" pid="69" name="OriginAsset">
    <vt:lpwstr/>
  </property>
  <property fmtid="{D5CDD505-2E9C-101B-9397-08002B2CF9AE}" pid="70" name="TPComponent">
    <vt:lpwstr/>
  </property>
  <property fmtid="{D5CDD505-2E9C-101B-9397-08002B2CF9AE}" pid="71" name="AssetId">
    <vt:lpwstr>TP102801058</vt:lpwstr>
  </property>
  <property fmtid="{D5CDD505-2E9C-101B-9397-08002B2CF9AE}" pid="72" name="IntlLocPriority">
    <vt:lpwstr/>
  </property>
  <property fmtid="{D5CDD505-2E9C-101B-9397-08002B2CF9AE}" pid="73" name="PolicheckWords">
    <vt:lpwstr/>
  </property>
  <property fmtid="{D5CDD505-2E9C-101B-9397-08002B2CF9AE}" pid="74" name="TPLaunchHelpLink">
    <vt:lpwstr/>
  </property>
  <property fmtid="{D5CDD505-2E9C-101B-9397-08002B2CF9AE}" pid="75" name="TPApplication">
    <vt:lpwstr/>
  </property>
  <property fmtid="{D5CDD505-2E9C-101B-9397-08002B2CF9AE}" pid="76" name="CrawlForDependencies">
    <vt:lpwstr>0</vt:lpwstr>
  </property>
  <property fmtid="{D5CDD505-2E9C-101B-9397-08002B2CF9AE}" pid="77" name="HandoffToMSDN">
    <vt:lpwstr/>
  </property>
  <property fmtid="{D5CDD505-2E9C-101B-9397-08002B2CF9AE}" pid="78" name="PlannedPubDate">
    <vt:lpwstr/>
  </property>
  <property fmtid="{D5CDD505-2E9C-101B-9397-08002B2CF9AE}" pid="79" name="IntlLangReviewer">
    <vt:lpwstr/>
  </property>
  <property fmtid="{D5CDD505-2E9C-101B-9397-08002B2CF9AE}" pid="80" name="TrustLevel">
    <vt:lpwstr>1 Microsoft Managed Content</vt:lpwstr>
  </property>
  <property fmtid="{D5CDD505-2E9C-101B-9397-08002B2CF9AE}" pid="81" name="LocLastLocAttemptVersionLookup">
    <vt:lpwstr>706496</vt:lpwstr>
  </property>
  <property fmtid="{D5CDD505-2E9C-101B-9397-08002B2CF9AE}" pid="82" name="IsSearchable">
    <vt:lpwstr>1</vt:lpwstr>
  </property>
  <property fmtid="{D5CDD505-2E9C-101B-9397-08002B2CF9AE}" pid="83" name="TemplateTemplateType">
    <vt:lpwstr>PowerPoint Presentation Template</vt:lpwstr>
  </property>
  <property fmtid="{D5CDD505-2E9C-101B-9397-08002B2CF9AE}" pid="84" name="CampaignTagsTaxHTField0">
    <vt:lpwstr/>
  </property>
  <property fmtid="{D5CDD505-2E9C-101B-9397-08002B2CF9AE}" pid="85" name="TPNamespace">
    <vt:lpwstr/>
  </property>
  <property fmtid="{D5CDD505-2E9C-101B-9397-08002B2CF9AE}" pid="86" name="TaxCatchAll">
    <vt:lpwstr/>
  </property>
  <property fmtid="{D5CDD505-2E9C-101B-9397-08002B2CF9AE}" pid="87" name="Markets">
    <vt:lpwstr/>
  </property>
  <property fmtid="{D5CDD505-2E9C-101B-9397-08002B2CF9AE}" pid="88" name="UAProjectedTotalWords">
    <vt:lpwstr/>
  </property>
  <property fmtid="{D5CDD505-2E9C-101B-9397-08002B2CF9AE}" pid="89" name="IntlLangReview">
    <vt:lpwstr>0</vt:lpwstr>
  </property>
  <property fmtid="{D5CDD505-2E9C-101B-9397-08002B2CF9AE}" pid="90" name="OutputCachingOn">
    <vt:lpwstr>0</vt:lpwstr>
  </property>
  <property fmtid="{D5CDD505-2E9C-101B-9397-08002B2CF9AE}" pid="91" name="AverageRating">
    <vt:lpwstr/>
  </property>
  <property fmtid="{D5CDD505-2E9C-101B-9397-08002B2CF9AE}" pid="92" name="APAuthor">
    <vt:lpwstr>1954;#REDMOND\v-soujap</vt:lpwstr>
  </property>
  <property fmtid="{D5CDD505-2E9C-101B-9397-08002B2CF9AE}" pid="93" name="LocManualTestRequired">
    <vt:lpwstr>0</vt:lpwstr>
  </property>
  <property fmtid="{D5CDD505-2E9C-101B-9397-08002B2CF9AE}" pid="94" name="TPCommandLine">
    <vt:lpwstr/>
  </property>
  <property fmtid="{D5CDD505-2E9C-101B-9397-08002B2CF9AE}" pid="95" name="TPAppVersion">
    <vt:lpwstr/>
  </property>
  <property fmtid="{D5CDD505-2E9C-101B-9397-08002B2CF9AE}" pid="96" name="EditorialStatus">
    <vt:lpwstr>Complete</vt:lpwstr>
  </property>
  <property fmtid="{D5CDD505-2E9C-101B-9397-08002B2CF9AE}" pid="97" name="LastModifiedDateTime">
    <vt:lpwstr/>
  </property>
  <property fmtid="{D5CDD505-2E9C-101B-9397-08002B2CF9AE}" pid="98" name="ScenarioTagsTaxHTField0">
    <vt:lpwstr/>
  </property>
  <property fmtid="{D5CDD505-2E9C-101B-9397-08002B2CF9AE}" pid="99" name="OriginalRelease">
    <vt:lpwstr>14</vt:lpwstr>
  </property>
  <property fmtid="{D5CDD505-2E9C-101B-9397-08002B2CF9AE}" pid="100" name="TPLaunchHelpLinkType">
    <vt:lpwstr>Template</vt:lpwstr>
  </property>
  <property fmtid="{D5CDD505-2E9C-101B-9397-08002B2CF9AE}" pid="101" name="LocalizationTagsTaxHTField0">
    <vt:lpwstr/>
  </property>
  <property fmtid="{D5CDD505-2E9C-101B-9397-08002B2CF9AE}" pid="102" name="LocMarketGroupTiers2">
    <vt:lpwstr/>
  </property>
</Properties>
</file>